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0" r:id="rId14"/>
    <p:sldId id="26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7" autoAdjust="0"/>
    <p:restoredTop sz="94660"/>
  </p:normalViewPr>
  <p:slideViewPr>
    <p:cSldViewPr>
      <p:cViewPr varScale="1">
        <p:scale>
          <a:sx n="74" d="100"/>
          <a:sy n="74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7C5DE-2D12-4742-8EB7-00CEA14EC1F7}" type="doc">
      <dgm:prSet loTypeId="urn:microsoft.com/office/officeart/2005/8/layout/vList6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12E03B1-34CE-4488-987C-9FBE3BEEBE60}">
      <dgm:prSet phldrT="[Текст]"/>
      <dgm:spPr/>
      <dgm:t>
        <a:bodyPr/>
        <a:lstStyle/>
        <a:p>
          <a:r>
            <a:rPr lang="ru-RU" dirty="0" smtClean="0"/>
            <a:t>Простота</a:t>
          </a:r>
          <a:endParaRPr lang="ru-RU" dirty="0"/>
        </a:p>
      </dgm:t>
    </dgm:pt>
    <dgm:pt modelId="{CD7C05E2-BB15-4421-B83F-25F52F52AB11}" type="parTrans" cxnId="{F11552E7-63B0-4B0E-B747-87ED5961C57B}">
      <dgm:prSet/>
      <dgm:spPr/>
      <dgm:t>
        <a:bodyPr/>
        <a:lstStyle/>
        <a:p>
          <a:endParaRPr lang="ru-RU"/>
        </a:p>
      </dgm:t>
    </dgm:pt>
    <dgm:pt modelId="{7B505638-8971-42D9-A36E-A8A47CB831B4}" type="sibTrans" cxnId="{F11552E7-63B0-4B0E-B747-87ED5961C57B}">
      <dgm:prSet/>
      <dgm:spPr/>
      <dgm:t>
        <a:bodyPr/>
        <a:lstStyle/>
        <a:p>
          <a:endParaRPr lang="ru-RU"/>
        </a:p>
      </dgm:t>
    </dgm:pt>
    <dgm:pt modelId="{2DEFFE37-CA24-4EF4-B9E1-BD28FF04EF86}">
      <dgm:prSet phldrT="[Текст]"/>
      <dgm:spPr/>
      <dgm:t>
        <a:bodyPr/>
        <a:lstStyle/>
        <a:p>
          <a:r>
            <a:rPr lang="ru-RU" dirty="0" smtClean="0"/>
            <a:t>Пользователю все понятно</a:t>
          </a:r>
          <a:endParaRPr lang="ru-RU" dirty="0"/>
        </a:p>
      </dgm:t>
    </dgm:pt>
    <dgm:pt modelId="{CFB7E865-4B12-44EE-9AA1-41D1E2FC2CFD}" type="parTrans" cxnId="{D1283798-DD7B-47DE-A222-2F2DB0E705A4}">
      <dgm:prSet/>
      <dgm:spPr/>
      <dgm:t>
        <a:bodyPr/>
        <a:lstStyle/>
        <a:p>
          <a:endParaRPr lang="ru-RU"/>
        </a:p>
      </dgm:t>
    </dgm:pt>
    <dgm:pt modelId="{F5122D4D-0B1C-4D9E-B0FC-9ED3A75D679A}" type="sibTrans" cxnId="{D1283798-DD7B-47DE-A222-2F2DB0E705A4}">
      <dgm:prSet/>
      <dgm:spPr/>
      <dgm:t>
        <a:bodyPr/>
        <a:lstStyle/>
        <a:p>
          <a:endParaRPr lang="ru-RU"/>
        </a:p>
      </dgm:t>
    </dgm:pt>
    <dgm:pt modelId="{6FDADAA4-2025-413B-A5C2-3C77A0C976D8}">
      <dgm:prSet phldrT="[Текст]"/>
      <dgm:spPr/>
      <dgm:t>
        <a:bodyPr/>
        <a:lstStyle/>
        <a:p>
          <a:r>
            <a:rPr lang="ru-RU" dirty="0" smtClean="0"/>
            <a:t>Легко найти что нужно</a:t>
          </a:r>
          <a:endParaRPr lang="ru-RU" dirty="0"/>
        </a:p>
      </dgm:t>
    </dgm:pt>
    <dgm:pt modelId="{C8D2EC15-A821-4BF1-92E2-C68B4DF0BFAD}" type="parTrans" cxnId="{8C3B89E1-79EC-422E-A5C4-C8FDAF444CE6}">
      <dgm:prSet/>
      <dgm:spPr/>
      <dgm:t>
        <a:bodyPr/>
        <a:lstStyle/>
        <a:p>
          <a:endParaRPr lang="ru-RU"/>
        </a:p>
      </dgm:t>
    </dgm:pt>
    <dgm:pt modelId="{05AFBAA1-0ACE-43EE-AE3E-B0B7CC9D5A32}" type="sibTrans" cxnId="{8C3B89E1-79EC-422E-A5C4-C8FDAF444CE6}">
      <dgm:prSet/>
      <dgm:spPr/>
      <dgm:t>
        <a:bodyPr/>
        <a:lstStyle/>
        <a:p>
          <a:endParaRPr lang="ru-RU"/>
        </a:p>
      </dgm:t>
    </dgm:pt>
    <dgm:pt modelId="{0D5B0664-07B6-4BF7-B2B0-2639E09598D0}">
      <dgm:prSet phldrT="[Текст]"/>
      <dgm:spPr/>
      <dgm:t>
        <a:bodyPr/>
        <a:lstStyle/>
        <a:p>
          <a:r>
            <a:rPr lang="ru-RU" dirty="0" smtClean="0"/>
            <a:t>Удобство</a:t>
          </a:r>
          <a:endParaRPr lang="ru-RU" dirty="0"/>
        </a:p>
      </dgm:t>
    </dgm:pt>
    <dgm:pt modelId="{43ED14CC-B43C-44A0-9C60-2E3B6F757316}" type="parTrans" cxnId="{F3758750-2723-4BFA-A97A-0CDE7E3377EB}">
      <dgm:prSet/>
      <dgm:spPr/>
      <dgm:t>
        <a:bodyPr/>
        <a:lstStyle/>
        <a:p>
          <a:endParaRPr lang="ru-RU"/>
        </a:p>
      </dgm:t>
    </dgm:pt>
    <dgm:pt modelId="{B9FAB87B-01F9-4456-8138-FDF72B85FADC}" type="sibTrans" cxnId="{F3758750-2723-4BFA-A97A-0CDE7E3377EB}">
      <dgm:prSet/>
      <dgm:spPr/>
      <dgm:t>
        <a:bodyPr/>
        <a:lstStyle/>
        <a:p>
          <a:endParaRPr lang="ru-RU"/>
        </a:p>
      </dgm:t>
    </dgm:pt>
    <dgm:pt modelId="{F3FEF478-B556-472C-8786-3B1A31EE94DB}">
      <dgm:prSet phldrT="[Текст]"/>
      <dgm:spPr/>
      <dgm:t>
        <a:bodyPr/>
        <a:lstStyle/>
        <a:p>
          <a:r>
            <a:rPr lang="ru-RU" dirty="0" smtClean="0"/>
            <a:t>Не нужно изучать навигацию</a:t>
          </a:r>
          <a:endParaRPr lang="ru-RU" dirty="0"/>
        </a:p>
      </dgm:t>
    </dgm:pt>
    <dgm:pt modelId="{12017DDF-2920-4E5E-9F09-4F9594A075FE}" type="parTrans" cxnId="{D89D5820-40B8-4A71-8FD1-79ABF79F1C79}">
      <dgm:prSet/>
      <dgm:spPr/>
      <dgm:t>
        <a:bodyPr/>
        <a:lstStyle/>
        <a:p>
          <a:endParaRPr lang="ru-RU"/>
        </a:p>
      </dgm:t>
    </dgm:pt>
    <dgm:pt modelId="{9D96FDDA-A21B-4663-9FF5-729091D62066}" type="sibTrans" cxnId="{D89D5820-40B8-4A71-8FD1-79ABF79F1C79}">
      <dgm:prSet/>
      <dgm:spPr/>
      <dgm:t>
        <a:bodyPr/>
        <a:lstStyle/>
        <a:p>
          <a:endParaRPr lang="ru-RU"/>
        </a:p>
      </dgm:t>
    </dgm:pt>
    <dgm:pt modelId="{B343BECF-E6E5-4A38-BD54-CF40B025B8BA}">
      <dgm:prSet phldrT="[Текст]"/>
      <dgm:spPr/>
      <dgm:t>
        <a:bodyPr/>
        <a:lstStyle/>
        <a:p>
          <a:r>
            <a:rPr lang="ru-RU" dirty="0" smtClean="0"/>
            <a:t>Все меню и кнопки понятны</a:t>
          </a:r>
          <a:endParaRPr lang="ru-RU" dirty="0"/>
        </a:p>
      </dgm:t>
    </dgm:pt>
    <dgm:pt modelId="{A3DC34AB-3185-46DB-8DA4-A7A39C9E11DF}" type="parTrans" cxnId="{D3F2EFC0-8573-43A6-B94D-E95033DA552A}">
      <dgm:prSet/>
      <dgm:spPr/>
      <dgm:t>
        <a:bodyPr/>
        <a:lstStyle/>
        <a:p>
          <a:endParaRPr lang="ru-RU"/>
        </a:p>
      </dgm:t>
    </dgm:pt>
    <dgm:pt modelId="{F0422B62-3D0E-436A-9D98-3795F7B06ADD}" type="sibTrans" cxnId="{D3F2EFC0-8573-43A6-B94D-E95033DA552A}">
      <dgm:prSet/>
      <dgm:spPr/>
      <dgm:t>
        <a:bodyPr/>
        <a:lstStyle/>
        <a:p>
          <a:endParaRPr lang="ru-RU"/>
        </a:p>
      </dgm:t>
    </dgm:pt>
    <dgm:pt modelId="{2A008030-277D-46F7-B6E0-6A24A28C2F26}">
      <dgm:prSet/>
      <dgm:spPr/>
      <dgm:t>
        <a:bodyPr/>
        <a:lstStyle/>
        <a:p>
          <a:r>
            <a:rPr lang="ru-RU" dirty="0" smtClean="0"/>
            <a:t>Красота</a:t>
          </a:r>
          <a:endParaRPr lang="ru-RU" dirty="0"/>
        </a:p>
      </dgm:t>
    </dgm:pt>
    <dgm:pt modelId="{DE6E6296-8A65-4944-887A-3D754D41A57A}" type="parTrans" cxnId="{DDC3A7F9-34F5-4AB7-A078-6E4CC19A6AB3}">
      <dgm:prSet/>
      <dgm:spPr/>
      <dgm:t>
        <a:bodyPr/>
        <a:lstStyle/>
        <a:p>
          <a:endParaRPr lang="ru-RU"/>
        </a:p>
      </dgm:t>
    </dgm:pt>
    <dgm:pt modelId="{BCC08861-53C9-442E-B52E-E827369A7D92}" type="sibTrans" cxnId="{DDC3A7F9-34F5-4AB7-A078-6E4CC19A6AB3}">
      <dgm:prSet/>
      <dgm:spPr/>
      <dgm:t>
        <a:bodyPr/>
        <a:lstStyle/>
        <a:p>
          <a:endParaRPr lang="ru-RU"/>
        </a:p>
      </dgm:t>
    </dgm:pt>
    <dgm:pt modelId="{B4D409A5-534B-4FB7-BC97-D031497F7698}">
      <dgm:prSet/>
      <dgm:spPr/>
      <dgm:t>
        <a:bodyPr/>
        <a:lstStyle/>
        <a:p>
          <a:r>
            <a:rPr lang="ru-RU" dirty="0" smtClean="0"/>
            <a:t>Интересные изображения</a:t>
          </a:r>
          <a:endParaRPr lang="ru-RU" dirty="0"/>
        </a:p>
      </dgm:t>
    </dgm:pt>
    <dgm:pt modelId="{BCD95B87-49A9-43D3-ADEE-E8DB07355C2F}" type="parTrans" cxnId="{2AD183DE-45FE-4472-8002-D00082D8A656}">
      <dgm:prSet/>
      <dgm:spPr/>
      <dgm:t>
        <a:bodyPr/>
        <a:lstStyle/>
        <a:p>
          <a:endParaRPr lang="ru-RU"/>
        </a:p>
      </dgm:t>
    </dgm:pt>
    <dgm:pt modelId="{1AF42514-271C-4E41-AFE7-BF86CE90B36B}" type="sibTrans" cxnId="{2AD183DE-45FE-4472-8002-D00082D8A656}">
      <dgm:prSet/>
      <dgm:spPr/>
      <dgm:t>
        <a:bodyPr/>
        <a:lstStyle/>
        <a:p>
          <a:endParaRPr lang="ru-RU"/>
        </a:p>
      </dgm:t>
    </dgm:pt>
    <dgm:pt modelId="{79CF726F-5973-4DD5-A7AA-9525A62D2BCE}">
      <dgm:prSet/>
      <dgm:spPr/>
      <dgm:t>
        <a:bodyPr/>
        <a:lstStyle/>
        <a:p>
          <a:r>
            <a:rPr lang="ru-RU" dirty="0" smtClean="0"/>
            <a:t>Продуманный дизайн</a:t>
          </a:r>
          <a:endParaRPr lang="ru-RU" dirty="0"/>
        </a:p>
      </dgm:t>
    </dgm:pt>
    <dgm:pt modelId="{7EEC33DA-53C4-4E94-B227-5EFE9C658582}" type="parTrans" cxnId="{BA39CA66-E2A6-4D3F-AC9C-24ED95CACBB1}">
      <dgm:prSet/>
      <dgm:spPr/>
      <dgm:t>
        <a:bodyPr/>
        <a:lstStyle/>
        <a:p>
          <a:endParaRPr lang="ru-RU"/>
        </a:p>
      </dgm:t>
    </dgm:pt>
    <dgm:pt modelId="{E9829A1A-115E-4F1B-9BF2-64E7A7C57BF1}" type="sibTrans" cxnId="{BA39CA66-E2A6-4D3F-AC9C-24ED95CACBB1}">
      <dgm:prSet/>
      <dgm:spPr/>
      <dgm:t>
        <a:bodyPr/>
        <a:lstStyle/>
        <a:p>
          <a:endParaRPr lang="ru-RU"/>
        </a:p>
      </dgm:t>
    </dgm:pt>
    <dgm:pt modelId="{7A97EB01-DA51-4F97-A6AB-FEDFFE2668A0}" type="pres">
      <dgm:prSet presAssocID="{83B7C5DE-2D12-4742-8EB7-00CEA14EC1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09D8C3-B0F1-4602-8E0C-3C1F48438334}" type="pres">
      <dgm:prSet presAssocID="{512E03B1-34CE-4488-987C-9FBE3BEEBE60}" presName="linNode" presStyleCnt="0"/>
      <dgm:spPr/>
    </dgm:pt>
    <dgm:pt modelId="{A38B1BF6-4BC2-498F-B5AF-3D106C6F3679}" type="pres">
      <dgm:prSet presAssocID="{512E03B1-34CE-4488-987C-9FBE3BEEBE6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B465E-D5F2-44F1-B8F0-81F900DF6E1C}" type="pres">
      <dgm:prSet presAssocID="{512E03B1-34CE-4488-987C-9FBE3BEEBE6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AB46F-E499-41CD-84C7-E17E3AEF7481}" type="pres">
      <dgm:prSet presAssocID="{7B505638-8971-42D9-A36E-A8A47CB831B4}" presName="spacing" presStyleCnt="0"/>
      <dgm:spPr/>
    </dgm:pt>
    <dgm:pt modelId="{ED02515E-2608-49E6-B9B8-4E4C505BAAE7}" type="pres">
      <dgm:prSet presAssocID="{0D5B0664-07B6-4BF7-B2B0-2639E09598D0}" presName="linNode" presStyleCnt="0"/>
      <dgm:spPr/>
    </dgm:pt>
    <dgm:pt modelId="{820FD789-D904-44EF-BEC1-3946E909B173}" type="pres">
      <dgm:prSet presAssocID="{0D5B0664-07B6-4BF7-B2B0-2639E09598D0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9399C-DD73-456C-8234-9D26C9B2C223}" type="pres">
      <dgm:prSet presAssocID="{0D5B0664-07B6-4BF7-B2B0-2639E09598D0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EDD45-7F6E-4788-B84A-9E90AD39218B}" type="pres">
      <dgm:prSet presAssocID="{B9FAB87B-01F9-4456-8138-FDF72B85FADC}" presName="spacing" presStyleCnt="0"/>
      <dgm:spPr/>
    </dgm:pt>
    <dgm:pt modelId="{49D0EC1D-D823-4A2F-BD99-04A01F52CE62}" type="pres">
      <dgm:prSet presAssocID="{2A008030-277D-46F7-B6E0-6A24A28C2F26}" presName="linNode" presStyleCnt="0"/>
      <dgm:spPr/>
    </dgm:pt>
    <dgm:pt modelId="{9E696F56-457D-4C2A-9775-2CDB9483FDDB}" type="pres">
      <dgm:prSet presAssocID="{2A008030-277D-46F7-B6E0-6A24A28C2F2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0ED0D-0DBB-4D89-99E0-578BA8E837F2}" type="pres">
      <dgm:prSet presAssocID="{2A008030-277D-46F7-B6E0-6A24A28C2F2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D5C9E7-2B50-400D-9D16-DFD314F41D51}" type="presOf" srcId="{F3FEF478-B556-472C-8786-3B1A31EE94DB}" destId="{B6C9399C-DD73-456C-8234-9D26C9B2C223}" srcOrd="0" destOrd="0" presId="urn:microsoft.com/office/officeart/2005/8/layout/vList6"/>
    <dgm:cxn modelId="{420F2AA6-3B3A-4BE2-A87E-834793091C9E}" type="presOf" srcId="{2DEFFE37-CA24-4EF4-B9E1-BD28FF04EF86}" destId="{90EB465E-D5F2-44F1-B8F0-81F900DF6E1C}" srcOrd="0" destOrd="0" presId="urn:microsoft.com/office/officeart/2005/8/layout/vList6"/>
    <dgm:cxn modelId="{DDC3A7F9-34F5-4AB7-A078-6E4CC19A6AB3}" srcId="{83B7C5DE-2D12-4742-8EB7-00CEA14EC1F7}" destId="{2A008030-277D-46F7-B6E0-6A24A28C2F26}" srcOrd="2" destOrd="0" parTransId="{DE6E6296-8A65-4944-887A-3D754D41A57A}" sibTransId="{BCC08861-53C9-442E-B52E-E827369A7D92}"/>
    <dgm:cxn modelId="{D89D5820-40B8-4A71-8FD1-79ABF79F1C79}" srcId="{0D5B0664-07B6-4BF7-B2B0-2639E09598D0}" destId="{F3FEF478-B556-472C-8786-3B1A31EE94DB}" srcOrd="0" destOrd="0" parTransId="{12017DDF-2920-4E5E-9F09-4F9594A075FE}" sibTransId="{9D96FDDA-A21B-4663-9FF5-729091D62066}"/>
    <dgm:cxn modelId="{EEE39385-A038-42F4-A64C-74500B99F905}" type="presOf" srcId="{79CF726F-5973-4DD5-A7AA-9525A62D2BCE}" destId="{D6B0ED0D-0DBB-4D89-99E0-578BA8E837F2}" srcOrd="0" destOrd="1" presId="urn:microsoft.com/office/officeart/2005/8/layout/vList6"/>
    <dgm:cxn modelId="{234F3FB4-46ED-4301-85B8-6A3A460D41B8}" type="presOf" srcId="{83B7C5DE-2D12-4742-8EB7-00CEA14EC1F7}" destId="{7A97EB01-DA51-4F97-A6AB-FEDFFE2668A0}" srcOrd="0" destOrd="0" presId="urn:microsoft.com/office/officeart/2005/8/layout/vList6"/>
    <dgm:cxn modelId="{824DEDB6-D145-49AF-8D08-7B3D102204CE}" type="presOf" srcId="{B343BECF-E6E5-4A38-BD54-CF40B025B8BA}" destId="{B6C9399C-DD73-456C-8234-9D26C9B2C223}" srcOrd="0" destOrd="1" presId="urn:microsoft.com/office/officeart/2005/8/layout/vList6"/>
    <dgm:cxn modelId="{0ACB624A-1000-4BE9-8590-1A1C6B3C3DFE}" type="presOf" srcId="{B4D409A5-534B-4FB7-BC97-D031497F7698}" destId="{D6B0ED0D-0DBB-4D89-99E0-578BA8E837F2}" srcOrd="0" destOrd="0" presId="urn:microsoft.com/office/officeart/2005/8/layout/vList6"/>
    <dgm:cxn modelId="{F3758750-2723-4BFA-A97A-0CDE7E3377EB}" srcId="{83B7C5DE-2D12-4742-8EB7-00CEA14EC1F7}" destId="{0D5B0664-07B6-4BF7-B2B0-2639E09598D0}" srcOrd="1" destOrd="0" parTransId="{43ED14CC-B43C-44A0-9C60-2E3B6F757316}" sibTransId="{B9FAB87B-01F9-4456-8138-FDF72B85FADC}"/>
    <dgm:cxn modelId="{E19F3D5E-78CB-4BBD-8075-7BB37B528101}" type="presOf" srcId="{0D5B0664-07B6-4BF7-B2B0-2639E09598D0}" destId="{820FD789-D904-44EF-BEC1-3946E909B173}" srcOrd="0" destOrd="0" presId="urn:microsoft.com/office/officeart/2005/8/layout/vList6"/>
    <dgm:cxn modelId="{3F0525E3-7171-44F2-8748-0DBCA68AECEF}" type="presOf" srcId="{6FDADAA4-2025-413B-A5C2-3C77A0C976D8}" destId="{90EB465E-D5F2-44F1-B8F0-81F900DF6E1C}" srcOrd="0" destOrd="1" presId="urn:microsoft.com/office/officeart/2005/8/layout/vList6"/>
    <dgm:cxn modelId="{8C3B89E1-79EC-422E-A5C4-C8FDAF444CE6}" srcId="{512E03B1-34CE-4488-987C-9FBE3BEEBE60}" destId="{6FDADAA4-2025-413B-A5C2-3C77A0C976D8}" srcOrd="1" destOrd="0" parTransId="{C8D2EC15-A821-4BF1-92E2-C68B4DF0BFAD}" sibTransId="{05AFBAA1-0ACE-43EE-AE3E-B0B7CC9D5A32}"/>
    <dgm:cxn modelId="{E260CB01-4BE7-4147-9F2A-5A201B8F4CF6}" type="presOf" srcId="{2A008030-277D-46F7-B6E0-6A24A28C2F26}" destId="{9E696F56-457D-4C2A-9775-2CDB9483FDDB}" srcOrd="0" destOrd="0" presId="urn:microsoft.com/office/officeart/2005/8/layout/vList6"/>
    <dgm:cxn modelId="{D3F2EFC0-8573-43A6-B94D-E95033DA552A}" srcId="{0D5B0664-07B6-4BF7-B2B0-2639E09598D0}" destId="{B343BECF-E6E5-4A38-BD54-CF40B025B8BA}" srcOrd="1" destOrd="0" parTransId="{A3DC34AB-3185-46DB-8DA4-A7A39C9E11DF}" sibTransId="{F0422B62-3D0E-436A-9D98-3795F7B06ADD}"/>
    <dgm:cxn modelId="{BA39CA66-E2A6-4D3F-AC9C-24ED95CACBB1}" srcId="{2A008030-277D-46F7-B6E0-6A24A28C2F26}" destId="{79CF726F-5973-4DD5-A7AA-9525A62D2BCE}" srcOrd="1" destOrd="0" parTransId="{7EEC33DA-53C4-4E94-B227-5EFE9C658582}" sibTransId="{E9829A1A-115E-4F1B-9BF2-64E7A7C57BF1}"/>
    <dgm:cxn modelId="{75D33AED-49EF-4271-85F8-62C2780635F6}" type="presOf" srcId="{512E03B1-34CE-4488-987C-9FBE3BEEBE60}" destId="{A38B1BF6-4BC2-498F-B5AF-3D106C6F3679}" srcOrd="0" destOrd="0" presId="urn:microsoft.com/office/officeart/2005/8/layout/vList6"/>
    <dgm:cxn modelId="{F11552E7-63B0-4B0E-B747-87ED5961C57B}" srcId="{83B7C5DE-2D12-4742-8EB7-00CEA14EC1F7}" destId="{512E03B1-34CE-4488-987C-9FBE3BEEBE60}" srcOrd="0" destOrd="0" parTransId="{CD7C05E2-BB15-4421-B83F-25F52F52AB11}" sibTransId="{7B505638-8971-42D9-A36E-A8A47CB831B4}"/>
    <dgm:cxn modelId="{2AD183DE-45FE-4472-8002-D00082D8A656}" srcId="{2A008030-277D-46F7-B6E0-6A24A28C2F26}" destId="{B4D409A5-534B-4FB7-BC97-D031497F7698}" srcOrd="0" destOrd="0" parTransId="{BCD95B87-49A9-43D3-ADEE-E8DB07355C2F}" sibTransId="{1AF42514-271C-4E41-AFE7-BF86CE90B36B}"/>
    <dgm:cxn modelId="{D1283798-DD7B-47DE-A222-2F2DB0E705A4}" srcId="{512E03B1-34CE-4488-987C-9FBE3BEEBE60}" destId="{2DEFFE37-CA24-4EF4-B9E1-BD28FF04EF86}" srcOrd="0" destOrd="0" parTransId="{CFB7E865-4B12-44EE-9AA1-41D1E2FC2CFD}" sibTransId="{F5122D4D-0B1C-4D9E-B0FC-9ED3A75D679A}"/>
    <dgm:cxn modelId="{7255299C-6321-489A-8CA5-241380566973}" type="presParOf" srcId="{7A97EB01-DA51-4F97-A6AB-FEDFFE2668A0}" destId="{F309D8C3-B0F1-4602-8E0C-3C1F48438334}" srcOrd="0" destOrd="0" presId="urn:microsoft.com/office/officeart/2005/8/layout/vList6"/>
    <dgm:cxn modelId="{957B83D2-C274-441F-8C1C-937C39273D1E}" type="presParOf" srcId="{F309D8C3-B0F1-4602-8E0C-3C1F48438334}" destId="{A38B1BF6-4BC2-498F-B5AF-3D106C6F3679}" srcOrd="0" destOrd="0" presId="urn:microsoft.com/office/officeart/2005/8/layout/vList6"/>
    <dgm:cxn modelId="{B373B17C-A313-40AC-8C1C-91CD0A90E327}" type="presParOf" srcId="{F309D8C3-B0F1-4602-8E0C-3C1F48438334}" destId="{90EB465E-D5F2-44F1-B8F0-81F900DF6E1C}" srcOrd="1" destOrd="0" presId="urn:microsoft.com/office/officeart/2005/8/layout/vList6"/>
    <dgm:cxn modelId="{E244805D-1FCE-4F4C-8A6F-0B7D69610C0A}" type="presParOf" srcId="{7A97EB01-DA51-4F97-A6AB-FEDFFE2668A0}" destId="{990AB46F-E499-41CD-84C7-E17E3AEF7481}" srcOrd="1" destOrd="0" presId="urn:microsoft.com/office/officeart/2005/8/layout/vList6"/>
    <dgm:cxn modelId="{D2612E52-C531-4222-8264-FAAE13CC0866}" type="presParOf" srcId="{7A97EB01-DA51-4F97-A6AB-FEDFFE2668A0}" destId="{ED02515E-2608-49E6-B9B8-4E4C505BAAE7}" srcOrd="2" destOrd="0" presId="urn:microsoft.com/office/officeart/2005/8/layout/vList6"/>
    <dgm:cxn modelId="{35B8F521-D97F-4062-9CBB-BB894408E59B}" type="presParOf" srcId="{ED02515E-2608-49E6-B9B8-4E4C505BAAE7}" destId="{820FD789-D904-44EF-BEC1-3946E909B173}" srcOrd="0" destOrd="0" presId="urn:microsoft.com/office/officeart/2005/8/layout/vList6"/>
    <dgm:cxn modelId="{66A5113E-B688-4AFE-8F31-4FBD3F6A2A2F}" type="presParOf" srcId="{ED02515E-2608-49E6-B9B8-4E4C505BAAE7}" destId="{B6C9399C-DD73-456C-8234-9D26C9B2C223}" srcOrd="1" destOrd="0" presId="urn:microsoft.com/office/officeart/2005/8/layout/vList6"/>
    <dgm:cxn modelId="{181BF65F-5889-4EFD-B0C6-E176FDCA32D9}" type="presParOf" srcId="{7A97EB01-DA51-4F97-A6AB-FEDFFE2668A0}" destId="{587EDD45-7F6E-4788-B84A-9E90AD39218B}" srcOrd="3" destOrd="0" presId="urn:microsoft.com/office/officeart/2005/8/layout/vList6"/>
    <dgm:cxn modelId="{375B2F47-7766-48BC-B122-05991619098A}" type="presParOf" srcId="{7A97EB01-DA51-4F97-A6AB-FEDFFE2668A0}" destId="{49D0EC1D-D823-4A2F-BD99-04A01F52CE62}" srcOrd="4" destOrd="0" presId="urn:microsoft.com/office/officeart/2005/8/layout/vList6"/>
    <dgm:cxn modelId="{1034FF9E-03E6-4223-BE55-509445D701FD}" type="presParOf" srcId="{49D0EC1D-D823-4A2F-BD99-04A01F52CE62}" destId="{9E696F56-457D-4C2A-9775-2CDB9483FDDB}" srcOrd="0" destOrd="0" presId="urn:microsoft.com/office/officeart/2005/8/layout/vList6"/>
    <dgm:cxn modelId="{BBD03C1F-7DA8-4A2B-AC85-EB460536DA85}" type="presParOf" srcId="{49D0EC1D-D823-4A2F-BD99-04A01F52CE62}" destId="{D6B0ED0D-0DBB-4D89-99E0-578BA8E837F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74E33-461F-4A2C-B88A-26071B72D045}" type="doc">
      <dgm:prSet loTypeId="urn:microsoft.com/office/officeart/2005/8/layout/cycle2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D91EE89-04D0-47C4-9FA8-C63FD3A4AF9D}">
      <dgm:prSet phldrT="[Текст]"/>
      <dgm:spPr/>
      <dgm:t>
        <a:bodyPr/>
        <a:lstStyle/>
        <a:p>
          <a:pPr algn="ctr"/>
          <a:r>
            <a:rPr lang="ru-RU" dirty="0" smtClean="0"/>
            <a:t>ПРОТОТИП</a:t>
          </a:r>
          <a:endParaRPr lang="ru-RU" dirty="0"/>
        </a:p>
      </dgm:t>
    </dgm:pt>
    <dgm:pt modelId="{60B3EC3B-FE31-4264-9D4A-BCE23187C17A}" type="parTrans" cxnId="{094F0A2A-CE49-4F72-8235-315B22930B35}">
      <dgm:prSet/>
      <dgm:spPr/>
      <dgm:t>
        <a:bodyPr/>
        <a:lstStyle/>
        <a:p>
          <a:pPr algn="ctr"/>
          <a:endParaRPr lang="ru-RU"/>
        </a:p>
      </dgm:t>
    </dgm:pt>
    <dgm:pt modelId="{22B10F89-267C-453B-A949-5F5037DA0B3D}" type="sibTrans" cxnId="{094F0A2A-CE49-4F72-8235-315B22930B35}">
      <dgm:prSet/>
      <dgm:spPr/>
      <dgm:t>
        <a:bodyPr/>
        <a:lstStyle/>
        <a:p>
          <a:pPr algn="ctr"/>
          <a:endParaRPr lang="ru-RU"/>
        </a:p>
      </dgm:t>
    </dgm:pt>
    <dgm:pt modelId="{05DAC0A4-168C-4746-802E-811F6DC7465F}">
      <dgm:prSet phldrT="[Текст]"/>
      <dgm:spPr/>
      <dgm:t>
        <a:bodyPr/>
        <a:lstStyle/>
        <a:p>
          <a:pPr algn="ctr"/>
          <a:r>
            <a:rPr lang="ru-RU" dirty="0" smtClean="0"/>
            <a:t>ДИЗАЙН</a:t>
          </a:r>
          <a:endParaRPr lang="ru-RU" dirty="0"/>
        </a:p>
      </dgm:t>
    </dgm:pt>
    <dgm:pt modelId="{DFBA7198-B98D-4C01-B0B2-54B7BD495B4D}" type="parTrans" cxnId="{947C652B-90E6-4E6B-8A34-9EF7225D0AF5}">
      <dgm:prSet/>
      <dgm:spPr/>
      <dgm:t>
        <a:bodyPr/>
        <a:lstStyle/>
        <a:p>
          <a:pPr algn="ctr"/>
          <a:endParaRPr lang="ru-RU"/>
        </a:p>
      </dgm:t>
    </dgm:pt>
    <dgm:pt modelId="{49EC7E78-3ED1-45C8-8081-956D22354F93}" type="sibTrans" cxnId="{947C652B-90E6-4E6B-8A34-9EF7225D0AF5}">
      <dgm:prSet/>
      <dgm:spPr/>
      <dgm:t>
        <a:bodyPr/>
        <a:lstStyle/>
        <a:p>
          <a:pPr algn="ctr"/>
          <a:endParaRPr lang="ru-RU"/>
        </a:p>
      </dgm:t>
    </dgm:pt>
    <dgm:pt modelId="{C428480C-6EAE-497F-BFE0-F7BB6673EEA2}">
      <dgm:prSet phldrT="[Текст]"/>
      <dgm:spPr/>
      <dgm:t>
        <a:bodyPr/>
        <a:lstStyle/>
        <a:p>
          <a:pPr algn="ctr"/>
          <a:r>
            <a:rPr lang="ru-RU" dirty="0" smtClean="0"/>
            <a:t>РЕАЛИЗАЦИЯ</a:t>
          </a:r>
          <a:endParaRPr lang="ru-RU" dirty="0"/>
        </a:p>
      </dgm:t>
    </dgm:pt>
    <dgm:pt modelId="{379B55CC-A936-43C7-BB21-7AC5F3535D27}" type="parTrans" cxnId="{0BDD3A8D-BBAC-4640-838D-98B4AC9724D4}">
      <dgm:prSet/>
      <dgm:spPr/>
      <dgm:t>
        <a:bodyPr/>
        <a:lstStyle/>
        <a:p>
          <a:pPr algn="ctr"/>
          <a:endParaRPr lang="ru-RU"/>
        </a:p>
      </dgm:t>
    </dgm:pt>
    <dgm:pt modelId="{E9EE539D-716B-4895-BA5B-6ED12492F188}" type="sibTrans" cxnId="{0BDD3A8D-BBAC-4640-838D-98B4AC9724D4}">
      <dgm:prSet/>
      <dgm:spPr/>
      <dgm:t>
        <a:bodyPr/>
        <a:lstStyle/>
        <a:p>
          <a:pPr algn="ctr"/>
          <a:endParaRPr lang="ru-RU"/>
        </a:p>
      </dgm:t>
    </dgm:pt>
    <dgm:pt modelId="{169504C2-D6C3-4B95-9193-66567209BECC}">
      <dgm:prSet phldrT="[Текст]"/>
      <dgm:spPr/>
      <dgm:t>
        <a:bodyPr/>
        <a:lstStyle/>
        <a:p>
          <a:pPr algn="ctr"/>
          <a:r>
            <a:rPr lang="ru-RU" dirty="0" smtClean="0"/>
            <a:t>ТЕСТИРОВАНИЕ</a:t>
          </a:r>
          <a:endParaRPr lang="ru-RU" dirty="0"/>
        </a:p>
      </dgm:t>
    </dgm:pt>
    <dgm:pt modelId="{095DF9A6-07E7-4E8A-9AA3-BEA15FF251A0}" type="parTrans" cxnId="{3EC47488-2598-4344-9B1E-51ED2BF86AE7}">
      <dgm:prSet/>
      <dgm:spPr/>
      <dgm:t>
        <a:bodyPr/>
        <a:lstStyle/>
        <a:p>
          <a:pPr algn="ctr"/>
          <a:endParaRPr lang="ru-RU"/>
        </a:p>
      </dgm:t>
    </dgm:pt>
    <dgm:pt modelId="{D41EE5BA-2D1A-43E6-B98D-9529C1BAF387}" type="sibTrans" cxnId="{3EC47488-2598-4344-9B1E-51ED2BF86AE7}">
      <dgm:prSet/>
      <dgm:spPr/>
      <dgm:t>
        <a:bodyPr/>
        <a:lstStyle/>
        <a:p>
          <a:pPr algn="ctr"/>
          <a:endParaRPr lang="ru-RU"/>
        </a:p>
      </dgm:t>
    </dgm:pt>
    <dgm:pt modelId="{C65F097A-2553-420E-B783-9E7727DF421B}">
      <dgm:prSet phldrT="[Текст]"/>
      <dgm:spPr/>
      <dgm:t>
        <a:bodyPr/>
        <a:lstStyle/>
        <a:p>
          <a:pPr algn="ctr"/>
          <a:r>
            <a:rPr lang="ru-RU" dirty="0" smtClean="0"/>
            <a:t>СТРУКТУРА</a:t>
          </a:r>
          <a:endParaRPr lang="ru-RU" dirty="0"/>
        </a:p>
      </dgm:t>
    </dgm:pt>
    <dgm:pt modelId="{FFB12DEE-25A9-43B4-A14C-865230228A75}" type="parTrans" cxnId="{2B2AE5A5-AFB1-41A4-9298-827C4C1AF1B4}">
      <dgm:prSet/>
      <dgm:spPr/>
      <dgm:t>
        <a:bodyPr/>
        <a:lstStyle/>
        <a:p>
          <a:pPr algn="ctr"/>
          <a:endParaRPr lang="ru-RU"/>
        </a:p>
      </dgm:t>
    </dgm:pt>
    <dgm:pt modelId="{832E72D6-D9D5-4A15-B8A7-BDC70A929242}" type="sibTrans" cxnId="{2B2AE5A5-AFB1-41A4-9298-827C4C1AF1B4}">
      <dgm:prSet/>
      <dgm:spPr/>
      <dgm:t>
        <a:bodyPr/>
        <a:lstStyle/>
        <a:p>
          <a:pPr algn="ctr"/>
          <a:endParaRPr lang="ru-RU"/>
        </a:p>
      </dgm:t>
    </dgm:pt>
    <dgm:pt modelId="{EC92B481-5F1C-4E9F-BE90-5A5A7A533FCE}" type="pres">
      <dgm:prSet presAssocID="{CB574E33-461F-4A2C-B88A-26071B72D0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74271A-E3D1-4F68-938C-798C408A1B1E}" type="pres">
      <dgm:prSet presAssocID="{C65F097A-2553-420E-B783-9E7727DF421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C55C4-E79A-45D9-A90C-28054811B833}" type="pres">
      <dgm:prSet presAssocID="{832E72D6-D9D5-4A15-B8A7-BDC70A929242}" presName="sibTrans" presStyleLbl="sibTrans2D1" presStyleIdx="0" presStyleCnt="5"/>
      <dgm:spPr/>
      <dgm:t>
        <a:bodyPr/>
        <a:lstStyle/>
        <a:p>
          <a:endParaRPr lang="ru-RU"/>
        </a:p>
      </dgm:t>
    </dgm:pt>
    <dgm:pt modelId="{7F07A867-D1D1-417F-9B4B-E45A24A9EF7A}" type="pres">
      <dgm:prSet presAssocID="{832E72D6-D9D5-4A15-B8A7-BDC70A929242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79C518E7-5E90-4257-B876-3B4BFBB02DA0}" type="pres">
      <dgm:prSet presAssocID="{3D91EE89-04D0-47C4-9FA8-C63FD3A4AF9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0C401-FBFC-4F22-8AEC-99FFD9057AA6}" type="pres">
      <dgm:prSet presAssocID="{22B10F89-267C-453B-A949-5F5037DA0B3D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F73FA2F-B5A2-484B-A7D9-054E57DBB5DD}" type="pres">
      <dgm:prSet presAssocID="{22B10F89-267C-453B-A949-5F5037DA0B3D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9F0E46B-D489-4146-BED6-15F349A85801}" type="pres">
      <dgm:prSet presAssocID="{05DAC0A4-168C-4746-802E-811F6DC7465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CE663-395A-4BA5-A009-623ECBB459F2}" type="pres">
      <dgm:prSet presAssocID="{49EC7E78-3ED1-45C8-8081-956D22354F9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F354396-2A5C-4709-AF24-4DCED6620F8F}" type="pres">
      <dgm:prSet presAssocID="{49EC7E78-3ED1-45C8-8081-956D22354F9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926DDE6-32F5-4DC0-A183-C5B0D347BF41}" type="pres">
      <dgm:prSet presAssocID="{C428480C-6EAE-497F-BFE0-F7BB6673EEA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C19A4-2B62-46D9-9613-F98C7EA97817}" type="pres">
      <dgm:prSet presAssocID="{E9EE539D-716B-4895-BA5B-6ED12492F188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E6B6974-C70D-4E15-B4EA-A8A6D29C0926}" type="pres">
      <dgm:prSet presAssocID="{E9EE539D-716B-4895-BA5B-6ED12492F18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025A13A1-9A6E-452C-899D-68D3E0812279}" type="pres">
      <dgm:prSet presAssocID="{169504C2-D6C3-4B95-9193-66567209BE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39D79-D79F-492B-B60B-9B1640B5EA12}" type="pres">
      <dgm:prSet presAssocID="{D41EE5BA-2D1A-43E6-B98D-9529C1BAF387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6417F64-C93E-4990-AF95-EC01D381A4BD}" type="pres">
      <dgm:prSet presAssocID="{D41EE5BA-2D1A-43E6-B98D-9529C1BAF387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906AACA-FB24-436B-BED6-69AE880CF7A7}" type="presOf" srcId="{22B10F89-267C-453B-A949-5F5037DA0B3D}" destId="{C650C401-FBFC-4F22-8AEC-99FFD9057AA6}" srcOrd="0" destOrd="0" presId="urn:microsoft.com/office/officeart/2005/8/layout/cycle2"/>
    <dgm:cxn modelId="{2B2AE5A5-AFB1-41A4-9298-827C4C1AF1B4}" srcId="{CB574E33-461F-4A2C-B88A-26071B72D045}" destId="{C65F097A-2553-420E-B783-9E7727DF421B}" srcOrd="0" destOrd="0" parTransId="{FFB12DEE-25A9-43B4-A14C-865230228A75}" sibTransId="{832E72D6-D9D5-4A15-B8A7-BDC70A929242}"/>
    <dgm:cxn modelId="{0BDD3A8D-BBAC-4640-838D-98B4AC9724D4}" srcId="{CB574E33-461F-4A2C-B88A-26071B72D045}" destId="{C428480C-6EAE-497F-BFE0-F7BB6673EEA2}" srcOrd="3" destOrd="0" parTransId="{379B55CC-A936-43C7-BB21-7AC5F3535D27}" sibTransId="{E9EE539D-716B-4895-BA5B-6ED12492F188}"/>
    <dgm:cxn modelId="{21947B5E-52FF-4C6A-900E-0A8BBE7469AD}" type="presOf" srcId="{C65F097A-2553-420E-B783-9E7727DF421B}" destId="{8B74271A-E3D1-4F68-938C-798C408A1B1E}" srcOrd="0" destOrd="0" presId="urn:microsoft.com/office/officeart/2005/8/layout/cycle2"/>
    <dgm:cxn modelId="{094F0A2A-CE49-4F72-8235-315B22930B35}" srcId="{CB574E33-461F-4A2C-B88A-26071B72D045}" destId="{3D91EE89-04D0-47C4-9FA8-C63FD3A4AF9D}" srcOrd="1" destOrd="0" parTransId="{60B3EC3B-FE31-4264-9D4A-BCE23187C17A}" sibTransId="{22B10F89-267C-453B-A949-5F5037DA0B3D}"/>
    <dgm:cxn modelId="{248C24EF-3700-49A3-8D7D-0EFDA39B8BD2}" type="presOf" srcId="{E9EE539D-716B-4895-BA5B-6ED12492F188}" destId="{5E6B6974-C70D-4E15-B4EA-A8A6D29C0926}" srcOrd="1" destOrd="0" presId="urn:microsoft.com/office/officeart/2005/8/layout/cycle2"/>
    <dgm:cxn modelId="{B7A32E0B-2EA9-47F8-8FBA-EEE440779DA1}" type="presOf" srcId="{05DAC0A4-168C-4746-802E-811F6DC7465F}" destId="{59F0E46B-D489-4146-BED6-15F349A85801}" srcOrd="0" destOrd="0" presId="urn:microsoft.com/office/officeart/2005/8/layout/cycle2"/>
    <dgm:cxn modelId="{D4D6A91E-658E-4357-8B1D-4493C107BB68}" type="presOf" srcId="{832E72D6-D9D5-4A15-B8A7-BDC70A929242}" destId="{39AC55C4-E79A-45D9-A90C-28054811B833}" srcOrd="0" destOrd="0" presId="urn:microsoft.com/office/officeart/2005/8/layout/cycle2"/>
    <dgm:cxn modelId="{947C652B-90E6-4E6B-8A34-9EF7225D0AF5}" srcId="{CB574E33-461F-4A2C-B88A-26071B72D045}" destId="{05DAC0A4-168C-4746-802E-811F6DC7465F}" srcOrd="2" destOrd="0" parTransId="{DFBA7198-B98D-4C01-B0B2-54B7BD495B4D}" sibTransId="{49EC7E78-3ED1-45C8-8081-956D22354F93}"/>
    <dgm:cxn modelId="{3EC47488-2598-4344-9B1E-51ED2BF86AE7}" srcId="{CB574E33-461F-4A2C-B88A-26071B72D045}" destId="{169504C2-D6C3-4B95-9193-66567209BECC}" srcOrd="4" destOrd="0" parTransId="{095DF9A6-07E7-4E8A-9AA3-BEA15FF251A0}" sibTransId="{D41EE5BA-2D1A-43E6-B98D-9529C1BAF387}"/>
    <dgm:cxn modelId="{9EB7493B-AC77-4FE4-BF5F-53299E8C0D0D}" type="presOf" srcId="{169504C2-D6C3-4B95-9193-66567209BECC}" destId="{025A13A1-9A6E-452C-899D-68D3E0812279}" srcOrd="0" destOrd="0" presId="urn:microsoft.com/office/officeart/2005/8/layout/cycle2"/>
    <dgm:cxn modelId="{19CB6936-F0E7-4AD4-87A4-BF8E41D67129}" type="presOf" srcId="{49EC7E78-3ED1-45C8-8081-956D22354F93}" destId="{DC4CE663-395A-4BA5-A009-623ECBB459F2}" srcOrd="0" destOrd="0" presId="urn:microsoft.com/office/officeart/2005/8/layout/cycle2"/>
    <dgm:cxn modelId="{685A2361-41D4-4DD8-A115-A95BE76B1AE9}" type="presOf" srcId="{D41EE5BA-2D1A-43E6-B98D-9529C1BAF387}" destId="{94D39D79-D79F-492B-B60B-9B1640B5EA12}" srcOrd="0" destOrd="0" presId="urn:microsoft.com/office/officeart/2005/8/layout/cycle2"/>
    <dgm:cxn modelId="{39925F85-C69A-4191-BF8A-CFE264F97433}" type="presOf" srcId="{D41EE5BA-2D1A-43E6-B98D-9529C1BAF387}" destId="{86417F64-C93E-4990-AF95-EC01D381A4BD}" srcOrd="1" destOrd="0" presId="urn:microsoft.com/office/officeart/2005/8/layout/cycle2"/>
    <dgm:cxn modelId="{3DCD6D82-23E5-44DD-90F1-4852BA139BAA}" type="presOf" srcId="{3D91EE89-04D0-47C4-9FA8-C63FD3A4AF9D}" destId="{79C518E7-5E90-4257-B876-3B4BFBB02DA0}" srcOrd="0" destOrd="0" presId="urn:microsoft.com/office/officeart/2005/8/layout/cycle2"/>
    <dgm:cxn modelId="{39A7DB82-AAD0-4F02-B23A-34D9195FCBA2}" type="presOf" srcId="{E9EE539D-716B-4895-BA5B-6ED12492F188}" destId="{298C19A4-2B62-46D9-9613-F98C7EA97817}" srcOrd="0" destOrd="0" presId="urn:microsoft.com/office/officeart/2005/8/layout/cycle2"/>
    <dgm:cxn modelId="{A6C0FCC3-9A64-4E59-BDD9-94FC8BD609F5}" type="presOf" srcId="{22B10F89-267C-453B-A949-5F5037DA0B3D}" destId="{4F73FA2F-B5A2-484B-A7D9-054E57DBB5DD}" srcOrd="1" destOrd="0" presId="urn:microsoft.com/office/officeart/2005/8/layout/cycle2"/>
    <dgm:cxn modelId="{23FF86A7-8B8F-4748-9547-AA1B3FD15783}" type="presOf" srcId="{49EC7E78-3ED1-45C8-8081-956D22354F93}" destId="{DF354396-2A5C-4709-AF24-4DCED6620F8F}" srcOrd="1" destOrd="0" presId="urn:microsoft.com/office/officeart/2005/8/layout/cycle2"/>
    <dgm:cxn modelId="{3BB35DED-BB35-4838-8BFC-97081B59BD2B}" type="presOf" srcId="{832E72D6-D9D5-4A15-B8A7-BDC70A929242}" destId="{7F07A867-D1D1-417F-9B4B-E45A24A9EF7A}" srcOrd="1" destOrd="0" presId="urn:microsoft.com/office/officeart/2005/8/layout/cycle2"/>
    <dgm:cxn modelId="{89AA3E14-ED5F-4B5F-902A-7E4B36310952}" type="presOf" srcId="{CB574E33-461F-4A2C-B88A-26071B72D045}" destId="{EC92B481-5F1C-4E9F-BE90-5A5A7A533FCE}" srcOrd="0" destOrd="0" presId="urn:microsoft.com/office/officeart/2005/8/layout/cycle2"/>
    <dgm:cxn modelId="{A371B9E6-7E76-4C5A-A575-DB3AD7D5D8A1}" type="presOf" srcId="{C428480C-6EAE-497F-BFE0-F7BB6673EEA2}" destId="{D926DDE6-32F5-4DC0-A183-C5B0D347BF41}" srcOrd="0" destOrd="0" presId="urn:microsoft.com/office/officeart/2005/8/layout/cycle2"/>
    <dgm:cxn modelId="{0195930F-7B06-4628-9C13-3E70F382D6E4}" type="presParOf" srcId="{EC92B481-5F1C-4E9F-BE90-5A5A7A533FCE}" destId="{8B74271A-E3D1-4F68-938C-798C408A1B1E}" srcOrd="0" destOrd="0" presId="urn:microsoft.com/office/officeart/2005/8/layout/cycle2"/>
    <dgm:cxn modelId="{07D58C42-8690-459C-A255-66EB1A9294C5}" type="presParOf" srcId="{EC92B481-5F1C-4E9F-BE90-5A5A7A533FCE}" destId="{39AC55C4-E79A-45D9-A90C-28054811B833}" srcOrd="1" destOrd="0" presId="urn:microsoft.com/office/officeart/2005/8/layout/cycle2"/>
    <dgm:cxn modelId="{8E619403-2279-491C-AC6E-9A092BD1AD30}" type="presParOf" srcId="{39AC55C4-E79A-45D9-A90C-28054811B833}" destId="{7F07A867-D1D1-417F-9B4B-E45A24A9EF7A}" srcOrd="0" destOrd="0" presId="urn:microsoft.com/office/officeart/2005/8/layout/cycle2"/>
    <dgm:cxn modelId="{BB2DFF00-A40B-4BC7-8EE1-F1E39523A9A1}" type="presParOf" srcId="{EC92B481-5F1C-4E9F-BE90-5A5A7A533FCE}" destId="{79C518E7-5E90-4257-B876-3B4BFBB02DA0}" srcOrd="2" destOrd="0" presId="urn:microsoft.com/office/officeart/2005/8/layout/cycle2"/>
    <dgm:cxn modelId="{DC204881-869C-463B-B7B2-4C831E46904E}" type="presParOf" srcId="{EC92B481-5F1C-4E9F-BE90-5A5A7A533FCE}" destId="{C650C401-FBFC-4F22-8AEC-99FFD9057AA6}" srcOrd="3" destOrd="0" presId="urn:microsoft.com/office/officeart/2005/8/layout/cycle2"/>
    <dgm:cxn modelId="{6D70545A-8906-41F5-B942-BC10AB6D1BB6}" type="presParOf" srcId="{C650C401-FBFC-4F22-8AEC-99FFD9057AA6}" destId="{4F73FA2F-B5A2-484B-A7D9-054E57DBB5DD}" srcOrd="0" destOrd="0" presId="urn:microsoft.com/office/officeart/2005/8/layout/cycle2"/>
    <dgm:cxn modelId="{B3C6B260-DA49-4E3A-B1A0-A3A35DDF2985}" type="presParOf" srcId="{EC92B481-5F1C-4E9F-BE90-5A5A7A533FCE}" destId="{59F0E46B-D489-4146-BED6-15F349A85801}" srcOrd="4" destOrd="0" presId="urn:microsoft.com/office/officeart/2005/8/layout/cycle2"/>
    <dgm:cxn modelId="{B3BF31E1-3CE5-438D-AA19-8C7158CDF24D}" type="presParOf" srcId="{EC92B481-5F1C-4E9F-BE90-5A5A7A533FCE}" destId="{DC4CE663-395A-4BA5-A009-623ECBB459F2}" srcOrd="5" destOrd="0" presId="urn:microsoft.com/office/officeart/2005/8/layout/cycle2"/>
    <dgm:cxn modelId="{1E2CA9D1-9FD8-40D4-A443-958F5B46C277}" type="presParOf" srcId="{DC4CE663-395A-4BA5-A009-623ECBB459F2}" destId="{DF354396-2A5C-4709-AF24-4DCED6620F8F}" srcOrd="0" destOrd="0" presId="urn:microsoft.com/office/officeart/2005/8/layout/cycle2"/>
    <dgm:cxn modelId="{2F27E9A3-F33A-4669-B2D6-6BD30B05B162}" type="presParOf" srcId="{EC92B481-5F1C-4E9F-BE90-5A5A7A533FCE}" destId="{D926DDE6-32F5-4DC0-A183-C5B0D347BF41}" srcOrd="6" destOrd="0" presId="urn:microsoft.com/office/officeart/2005/8/layout/cycle2"/>
    <dgm:cxn modelId="{8C58C516-444C-4903-9EA7-2F7C397B3FDD}" type="presParOf" srcId="{EC92B481-5F1C-4E9F-BE90-5A5A7A533FCE}" destId="{298C19A4-2B62-46D9-9613-F98C7EA97817}" srcOrd="7" destOrd="0" presId="urn:microsoft.com/office/officeart/2005/8/layout/cycle2"/>
    <dgm:cxn modelId="{A6093D82-F2B0-4BB4-9007-6FC43BFFDAE9}" type="presParOf" srcId="{298C19A4-2B62-46D9-9613-F98C7EA97817}" destId="{5E6B6974-C70D-4E15-B4EA-A8A6D29C0926}" srcOrd="0" destOrd="0" presId="urn:microsoft.com/office/officeart/2005/8/layout/cycle2"/>
    <dgm:cxn modelId="{D2CDEDF6-DB9F-48D2-97BC-484C42F98211}" type="presParOf" srcId="{EC92B481-5F1C-4E9F-BE90-5A5A7A533FCE}" destId="{025A13A1-9A6E-452C-899D-68D3E0812279}" srcOrd="8" destOrd="0" presId="urn:microsoft.com/office/officeart/2005/8/layout/cycle2"/>
    <dgm:cxn modelId="{80625DEA-394C-406F-A9C7-184BD1101DD2}" type="presParOf" srcId="{EC92B481-5F1C-4E9F-BE90-5A5A7A533FCE}" destId="{94D39D79-D79F-492B-B60B-9B1640B5EA12}" srcOrd="9" destOrd="0" presId="urn:microsoft.com/office/officeart/2005/8/layout/cycle2"/>
    <dgm:cxn modelId="{9C52E2D5-333E-4DD9-9851-967765216B7B}" type="presParOf" srcId="{94D39D79-D79F-492B-B60B-9B1640B5EA12}" destId="{86417F64-C93E-4990-AF95-EC01D381A4B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B465E-D5F2-44F1-B8F0-81F900DF6E1C}">
      <dsp:nvSpPr>
        <dsp:cNvPr id="0" name=""/>
        <dsp:cNvSpPr/>
      </dsp:nvSpPr>
      <dsp:spPr>
        <a:xfrm>
          <a:off x="2995532" y="0"/>
          <a:ext cx="4493299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Пользователю все понятно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Легко найти что нужно</a:t>
          </a:r>
          <a:endParaRPr lang="ru-RU" sz="2300" kern="1200" dirty="0"/>
        </a:p>
      </dsp:txBody>
      <dsp:txXfrm>
        <a:off x="2995532" y="158750"/>
        <a:ext cx="4017049" cy="952499"/>
      </dsp:txXfrm>
    </dsp:sp>
    <dsp:sp modelId="{A38B1BF6-4BC2-498F-B5AF-3D106C6F3679}">
      <dsp:nvSpPr>
        <dsp:cNvPr id="0" name=""/>
        <dsp:cNvSpPr/>
      </dsp:nvSpPr>
      <dsp:spPr>
        <a:xfrm>
          <a:off x="0" y="0"/>
          <a:ext cx="2995532" cy="12699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Простота</a:t>
          </a:r>
          <a:endParaRPr lang="ru-RU" sz="4700" kern="1200" dirty="0"/>
        </a:p>
      </dsp:txBody>
      <dsp:txXfrm>
        <a:off x="61996" y="61996"/>
        <a:ext cx="2871540" cy="1146007"/>
      </dsp:txXfrm>
    </dsp:sp>
    <dsp:sp modelId="{B6C9399C-DD73-456C-8234-9D26C9B2C223}">
      <dsp:nvSpPr>
        <dsp:cNvPr id="0" name=""/>
        <dsp:cNvSpPr/>
      </dsp:nvSpPr>
      <dsp:spPr>
        <a:xfrm>
          <a:off x="2995532" y="1397000"/>
          <a:ext cx="4493299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Не нужно изучать навигацию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Все меню и кнопки понятны</a:t>
          </a:r>
          <a:endParaRPr lang="ru-RU" sz="2300" kern="1200" dirty="0"/>
        </a:p>
      </dsp:txBody>
      <dsp:txXfrm>
        <a:off x="2995532" y="1555750"/>
        <a:ext cx="4017049" cy="952499"/>
      </dsp:txXfrm>
    </dsp:sp>
    <dsp:sp modelId="{820FD789-D904-44EF-BEC1-3946E909B173}">
      <dsp:nvSpPr>
        <dsp:cNvPr id="0" name=""/>
        <dsp:cNvSpPr/>
      </dsp:nvSpPr>
      <dsp:spPr>
        <a:xfrm>
          <a:off x="0" y="1397000"/>
          <a:ext cx="2995532" cy="12699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Удобство</a:t>
          </a:r>
          <a:endParaRPr lang="ru-RU" sz="4700" kern="1200" dirty="0"/>
        </a:p>
      </dsp:txBody>
      <dsp:txXfrm>
        <a:off x="61996" y="1458996"/>
        <a:ext cx="2871540" cy="1146007"/>
      </dsp:txXfrm>
    </dsp:sp>
    <dsp:sp modelId="{D6B0ED0D-0DBB-4D89-99E0-578BA8E837F2}">
      <dsp:nvSpPr>
        <dsp:cNvPr id="0" name=""/>
        <dsp:cNvSpPr/>
      </dsp:nvSpPr>
      <dsp:spPr>
        <a:xfrm>
          <a:off x="2995532" y="2793999"/>
          <a:ext cx="4493299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Интересные изображения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Продуманный дизайн</a:t>
          </a:r>
          <a:endParaRPr lang="ru-RU" sz="2300" kern="1200" dirty="0"/>
        </a:p>
      </dsp:txBody>
      <dsp:txXfrm>
        <a:off x="2995532" y="2952749"/>
        <a:ext cx="4017049" cy="952499"/>
      </dsp:txXfrm>
    </dsp:sp>
    <dsp:sp modelId="{9E696F56-457D-4C2A-9775-2CDB9483FDDB}">
      <dsp:nvSpPr>
        <dsp:cNvPr id="0" name=""/>
        <dsp:cNvSpPr/>
      </dsp:nvSpPr>
      <dsp:spPr>
        <a:xfrm>
          <a:off x="0" y="2793999"/>
          <a:ext cx="2995532" cy="126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Красота</a:t>
          </a:r>
          <a:endParaRPr lang="ru-RU" sz="4700" kern="1200" dirty="0"/>
        </a:p>
      </dsp:txBody>
      <dsp:txXfrm>
        <a:off x="61996" y="2855995"/>
        <a:ext cx="2871540" cy="1146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47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8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91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5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5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83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70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7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2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1A465-9432-4D5F-AA80-1E1758365582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F8BBF-610C-43BE-AE2F-CEDB48C7F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07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Федеральный </a:t>
            </a:r>
            <a:r>
              <a:rPr lang="ru-RU" b="1" dirty="0" smtClean="0"/>
              <a:t>семинар</a:t>
            </a:r>
            <a:br>
              <a:rPr lang="ru-RU" b="1" dirty="0" smtClean="0"/>
            </a:br>
            <a:r>
              <a:rPr lang="ru-RU" b="1" dirty="0" smtClean="0"/>
              <a:t>1С-Битрикс</a:t>
            </a:r>
            <a:r>
              <a:rPr lang="ru-RU" b="1" dirty="0"/>
              <a:t>: Веб для бизнеса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304856" cy="165618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Гаврилов Александр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кандидат технических наук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директор ООО «Омнивеб»</a:t>
            </a:r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85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Техническая реализация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Дизайн и технологическая платформа</a:t>
            </a:r>
          </a:p>
          <a:p>
            <a:r>
              <a:rPr lang="ru-RU" dirty="0" smtClean="0"/>
              <a:t>Системы управления сайтом (</a:t>
            </a:r>
            <a:r>
              <a:rPr lang="en-US" dirty="0" smtClean="0"/>
              <a:t>CMS)</a:t>
            </a:r>
          </a:p>
          <a:p>
            <a:r>
              <a:rPr lang="ru-RU" dirty="0" smtClean="0"/>
              <a:t>Взаимодействие с существующими бизнес-процессами</a:t>
            </a:r>
          </a:p>
          <a:p>
            <a:r>
              <a:rPr lang="ru-RU" dirty="0" smtClean="0"/>
              <a:t>Обмен информацией с 1С, загрузка существующих данных на сайт</a:t>
            </a:r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7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Создание и поддержка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Выбор подрядчика</a:t>
            </a:r>
          </a:p>
          <a:p>
            <a:r>
              <a:rPr lang="ru-RU" dirty="0" smtClean="0"/>
              <a:t>Возможность простой смены подрядчика</a:t>
            </a:r>
          </a:p>
          <a:p>
            <a:r>
              <a:rPr lang="ru-RU" dirty="0" smtClean="0"/>
              <a:t>Возможность развития сайта</a:t>
            </a:r>
          </a:p>
          <a:p>
            <a:r>
              <a:rPr lang="ru-RU" dirty="0" smtClean="0"/>
              <a:t>Удобство обновления сайта</a:t>
            </a:r>
          </a:p>
          <a:p>
            <a:r>
              <a:rPr lang="ru-RU" dirty="0" smtClean="0"/>
              <a:t>Надежный и быстрый сервер</a:t>
            </a:r>
          </a:p>
          <a:p>
            <a:r>
              <a:rPr lang="ru-RU" dirty="0" smtClean="0"/>
              <a:t>Наличие резервных копий сайта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4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Частые ошибки заказчиков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r>
              <a:rPr lang="ru-RU" dirty="0" smtClean="0"/>
              <a:t>Непонимание целей и задач сайта</a:t>
            </a:r>
          </a:p>
          <a:p>
            <a:r>
              <a:rPr lang="ru-RU" dirty="0" smtClean="0"/>
              <a:t>Отсутствие информации, которая должна быть на сайте</a:t>
            </a:r>
          </a:p>
          <a:p>
            <a:r>
              <a:rPr lang="ru-RU" dirty="0" smtClean="0"/>
              <a:t>Желание скопировать конкурентов</a:t>
            </a:r>
          </a:p>
          <a:p>
            <a:r>
              <a:rPr lang="ru-RU" dirty="0" smtClean="0"/>
              <a:t>Желание все сделать «под себя»</a:t>
            </a:r>
          </a:p>
          <a:p>
            <a:r>
              <a:rPr lang="ru-RU" dirty="0" smtClean="0"/>
              <a:t>Нежелание обновлять и развивать сайт</a:t>
            </a:r>
          </a:p>
          <a:p>
            <a:r>
              <a:rPr lang="ru-RU" dirty="0" smtClean="0"/>
              <a:t>Отсутствие рекламного бюджета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69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Опасности и угрозы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r>
              <a:rPr lang="ru-RU" dirty="0" smtClean="0"/>
              <a:t>Ошибки специалистов, поддерживающих сайт</a:t>
            </a:r>
          </a:p>
          <a:p>
            <a:r>
              <a:rPr lang="ru-RU" dirty="0" smtClean="0"/>
              <a:t>Ошибки в коде системы</a:t>
            </a:r>
          </a:p>
          <a:p>
            <a:r>
              <a:rPr lang="ru-RU" dirty="0" smtClean="0"/>
              <a:t>Технические сбои</a:t>
            </a:r>
          </a:p>
          <a:p>
            <a:r>
              <a:rPr lang="ru-RU" dirty="0" smtClean="0"/>
              <a:t>Атаки хакеров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83" y="3453281"/>
            <a:ext cx="4600669" cy="296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3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340769"/>
            <a:ext cx="5184576" cy="2259682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Спасибо за внимание!</a:t>
            </a:r>
            <a:br>
              <a:rPr lang="ru-RU" b="1" dirty="0" smtClean="0"/>
            </a:br>
            <a:r>
              <a:rPr lang="ru-RU" b="1" dirty="0" smtClean="0"/>
              <a:t>Вопросы?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1371600" y="4365104"/>
            <a:ext cx="730485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Гаврилов Александр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кандидат технических наук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директор ООО «Омнивеб»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6" y="1340768"/>
            <a:ext cx="269515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Федеральный </a:t>
            </a:r>
            <a:r>
              <a:rPr lang="ru-RU" b="1" dirty="0" smtClean="0"/>
              <a:t>семинар</a:t>
            </a:r>
            <a:br>
              <a:rPr lang="ru-RU" b="1" dirty="0" smtClean="0"/>
            </a:br>
            <a:r>
              <a:rPr lang="ru-RU" b="1" dirty="0" smtClean="0"/>
              <a:t>1С-Битрикс</a:t>
            </a:r>
            <a:r>
              <a:rPr lang="ru-RU" b="1" dirty="0"/>
              <a:t>: Веб для бизнеса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Компания «Омнивеб»</a:t>
            </a:r>
          </a:p>
          <a:p>
            <a:r>
              <a:rPr lang="ru-RU" sz="2000" dirty="0" smtClean="0"/>
              <a:t>г. Сергиев Посад, Московское ш., д. 42, оф. 705</a:t>
            </a:r>
          </a:p>
          <a:p>
            <a:r>
              <a:rPr lang="ru-RU" sz="2000" dirty="0" smtClean="0"/>
              <a:t>тел. 8 (926) 664-48-49</a:t>
            </a:r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0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С чего начать?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03848" y="3886200"/>
            <a:ext cx="4752528" cy="206308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/>
              <a:t>«Если бы у меня было 8 часов,</a:t>
            </a:r>
            <a:br>
              <a:rPr lang="ru-RU" dirty="0" smtClean="0"/>
            </a:br>
            <a:r>
              <a:rPr lang="ru-RU" dirty="0" smtClean="0"/>
              <a:t>  чтобы срубить дерево,</a:t>
            </a:r>
            <a:br>
              <a:rPr lang="ru-RU" dirty="0" smtClean="0"/>
            </a:br>
            <a:r>
              <a:rPr lang="ru-RU" dirty="0" smtClean="0"/>
              <a:t>  шесть я бы потратил</a:t>
            </a:r>
            <a:br>
              <a:rPr lang="ru-RU" dirty="0" smtClean="0"/>
            </a:br>
            <a:r>
              <a:rPr lang="ru-RU" dirty="0" smtClean="0"/>
              <a:t>  на затачивание топора»</a:t>
            </a:r>
          </a:p>
          <a:p>
            <a:pPr algn="r"/>
            <a:r>
              <a:rPr lang="ru-RU" sz="2600" i="1" dirty="0" smtClean="0"/>
              <a:t>Авраам Линкольн</a:t>
            </a:r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29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Зачем Вам нужен сайт?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Сайт нужен!</a:t>
            </a:r>
          </a:p>
          <a:p>
            <a:endParaRPr lang="ru-RU" dirty="0" smtClean="0"/>
          </a:p>
          <a:p>
            <a:r>
              <a:rPr lang="ru-RU" dirty="0" smtClean="0"/>
              <a:t>Для онлайн-торговли</a:t>
            </a:r>
          </a:p>
          <a:p>
            <a:r>
              <a:rPr lang="ru-RU" dirty="0" smtClean="0"/>
              <a:t>Для продвижения своих товаров/услуг</a:t>
            </a:r>
          </a:p>
          <a:p>
            <a:r>
              <a:rPr lang="ru-RU" dirty="0" smtClean="0"/>
              <a:t>Для информирования клиентов/партнеров</a:t>
            </a:r>
          </a:p>
          <a:p>
            <a:r>
              <a:rPr lang="ru-RU" dirty="0" smtClean="0"/>
              <a:t>Для получения обратной связи</a:t>
            </a:r>
          </a:p>
          <a:p>
            <a:r>
              <a:rPr lang="ru-RU" dirty="0" smtClean="0"/>
              <a:t>Для общения сообщества</a:t>
            </a:r>
          </a:p>
          <a:p>
            <a:r>
              <a:rPr lang="ru-RU" dirty="0" smtClean="0"/>
              <a:t>Для удовлетворения личных амбиций</a:t>
            </a:r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30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Определение целей и задач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Цели сайта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Распространение информации о компании</a:t>
            </a:r>
          </a:p>
          <a:p>
            <a:r>
              <a:rPr lang="ru-RU" dirty="0" smtClean="0"/>
              <a:t>Повышение продаж</a:t>
            </a:r>
          </a:p>
          <a:p>
            <a:r>
              <a:rPr lang="ru-RU" dirty="0" smtClean="0"/>
              <a:t>Выход на новые рынки</a:t>
            </a:r>
          </a:p>
          <a:p>
            <a:r>
              <a:rPr lang="ru-RU" dirty="0" smtClean="0"/>
              <a:t>Укрепление торговой марки</a:t>
            </a:r>
          </a:p>
          <a:p>
            <a:r>
              <a:rPr lang="ru-RU" dirty="0" smtClean="0"/>
              <a:t>Создание сообщества потребителей</a:t>
            </a:r>
          </a:p>
          <a:p>
            <a:r>
              <a:rPr lang="ru-RU" dirty="0" smtClean="0"/>
              <a:t>Онлайн-бизнес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Задачи сайта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Продажа товаров/услуг</a:t>
            </a:r>
          </a:p>
          <a:p>
            <a:r>
              <a:rPr lang="ru-RU" dirty="0" smtClean="0"/>
              <a:t>Публикация наиболее полной информации о продукции и услугах</a:t>
            </a:r>
          </a:p>
          <a:p>
            <a:r>
              <a:rPr lang="ru-RU" dirty="0" smtClean="0"/>
              <a:t>Стимулирование покупателей</a:t>
            </a:r>
          </a:p>
          <a:p>
            <a:r>
              <a:rPr lang="ru-RU" dirty="0" smtClean="0"/>
              <a:t>Снижение затрат на техническую поддержку</a:t>
            </a:r>
          </a:p>
          <a:p>
            <a:r>
              <a:rPr lang="ru-RU" dirty="0" smtClean="0"/>
              <a:t>Онлайн-сервисы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5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Выбор имени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7132671" cy="4802665"/>
          </a:xfrm>
        </p:spPr>
      </p:pic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36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Выбор имени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Существующий бизнес</a:t>
            </a:r>
            <a:br>
              <a:rPr lang="ru-RU" dirty="0" smtClean="0"/>
            </a:br>
            <a:r>
              <a:rPr lang="ru-RU" sz="19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(есть ограничения)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соответствии с зарегистрированным наименованием или имеющейся маркой</a:t>
            </a:r>
          </a:p>
          <a:p>
            <a:r>
              <a:rPr lang="ru-RU" dirty="0" smtClean="0"/>
              <a:t>По направлению деятельности или виду продукции</a:t>
            </a:r>
          </a:p>
          <a:p>
            <a:r>
              <a:rPr lang="ru-RU" dirty="0" smtClean="0"/>
              <a:t>Интересное название, близкое по тематике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Новый бизнес</a:t>
            </a:r>
            <a:br>
              <a:rPr lang="ru-RU" dirty="0" smtClean="0"/>
            </a:br>
            <a:r>
              <a:rPr lang="ru-RU" sz="19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(нет ограничений)</a:t>
            </a:r>
            <a:endParaRPr lang="ru-RU" sz="19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Запоминающееся имя, интересное название</a:t>
            </a:r>
          </a:p>
          <a:p>
            <a:r>
              <a:rPr lang="ru-RU" dirty="0" smtClean="0"/>
              <a:t>По направлению деятельности или виду товаров/услуг</a:t>
            </a:r>
          </a:p>
          <a:p>
            <a:r>
              <a:rPr lang="ru-RU" dirty="0" smtClean="0"/>
              <a:t>Легкость восприятия на слух</a:t>
            </a:r>
          </a:p>
          <a:p>
            <a:r>
              <a:rPr lang="ru-RU" dirty="0" smtClean="0"/>
              <a:t>Простота/однозначность набора на латинице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30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Выбор имени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Доменные имена</a:t>
            </a:r>
            <a:endParaRPr lang="ru-RU" sz="19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Для России зона </a:t>
            </a:r>
            <a:r>
              <a:rPr lang="en-US" dirty="0" smtClean="0"/>
              <a:t>RU </a:t>
            </a:r>
            <a:r>
              <a:rPr lang="ru-RU" dirty="0" smtClean="0"/>
              <a:t>предпочтительна</a:t>
            </a:r>
            <a:br>
              <a:rPr lang="ru-RU" dirty="0" smtClean="0"/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omniweb.ru)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/>
              <a:t>Сложные имена регистрируйте на русском языке в зоне  .РФ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евросибспецстрой-сервис.рф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ru-RU" dirty="0" smtClean="0"/>
              <a:t>Домены </a:t>
            </a:r>
            <a:r>
              <a:rPr lang="en-US" dirty="0" smtClean="0"/>
              <a:t>COM </a:t>
            </a:r>
            <a:r>
              <a:rPr lang="ru-RU" dirty="0" smtClean="0"/>
              <a:t>подойдут для работы за рубежом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633891"/>
            <a:ext cx="4041775" cy="3033255"/>
          </a:xfrm>
        </p:spPr>
      </p:pic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48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Составляющие успешного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83544720"/>
              </p:ext>
            </p:extLst>
          </p:nvPr>
        </p:nvGraphicFramePr>
        <p:xfrm>
          <a:off x="827584" y="1772816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8168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Процесс создания сайта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236277402"/>
              </p:ext>
            </p:extLst>
          </p:nvPr>
        </p:nvGraphicFramePr>
        <p:xfrm>
          <a:off x="995772" y="1340768"/>
          <a:ext cx="715245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4021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392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Федеральный семинар 1С-Битрикс: Веб для бизнеса </vt:lpstr>
      <vt:lpstr> С чего начать? </vt:lpstr>
      <vt:lpstr> Зачем Вам нужен сайт? </vt:lpstr>
      <vt:lpstr> Определение целей и задач </vt:lpstr>
      <vt:lpstr> Выбор имени сайта </vt:lpstr>
      <vt:lpstr> Выбор имени сайта </vt:lpstr>
      <vt:lpstr> Выбор имени сайта </vt:lpstr>
      <vt:lpstr> Составляющие успешного сайта </vt:lpstr>
      <vt:lpstr> Процесс создания сайта </vt:lpstr>
      <vt:lpstr> Техническая реализация </vt:lpstr>
      <vt:lpstr> Создание и поддержка сайта </vt:lpstr>
      <vt:lpstr> Частые ошибки заказчиков </vt:lpstr>
      <vt:lpstr> Опасности и угрозы </vt:lpstr>
      <vt:lpstr>Спасибо за внимание! Вопросы? </vt:lpstr>
      <vt:lpstr> Федеральный семинар 1С-Битрикс: Веб для бизнеса </vt:lpstr>
    </vt:vector>
  </TitlesOfParts>
  <Company>Омнивеб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Гаврилов Александр</dc:creator>
  <cp:lastModifiedBy>Гаврилов Александр</cp:lastModifiedBy>
  <cp:revision>21</cp:revision>
  <dcterms:created xsi:type="dcterms:W3CDTF">2012-12-04T12:07:41Z</dcterms:created>
  <dcterms:modified xsi:type="dcterms:W3CDTF">2012-12-04T15:43:36Z</dcterms:modified>
</cp:coreProperties>
</file>