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465-9432-4D5F-AA80-1E1758365582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8BBF-610C-43BE-AE2F-CEDB48C7F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7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465-9432-4D5F-AA80-1E1758365582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8BBF-610C-43BE-AE2F-CEDB48C7F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465-9432-4D5F-AA80-1E1758365582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8BBF-610C-43BE-AE2F-CEDB48C7F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87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465-9432-4D5F-AA80-1E1758365582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8BBF-610C-43BE-AE2F-CEDB48C7F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1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465-9432-4D5F-AA80-1E1758365582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8BBF-610C-43BE-AE2F-CEDB48C7F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5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465-9432-4D5F-AA80-1E1758365582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8BBF-610C-43BE-AE2F-CEDB48C7F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465-9432-4D5F-AA80-1E1758365582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8BBF-610C-43BE-AE2F-CEDB48C7F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3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465-9432-4D5F-AA80-1E1758365582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8BBF-610C-43BE-AE2F-CEDB48C7F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0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465-9432-4D5F-AA80-1E1758365582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8BBF-610C-43BE-AE2F-CEDB48C7F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0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465-9432-4D5F-AA80-1E1758365582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8BBF-610C-43BE-AE2F-CEDB48C7F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A465-9432-4D5F-AA80-1E1758365582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8BBF-610C-43BE-AE2F-CEDB48C7F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2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A465-9432-4D5F-AA80-1E1758365582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8BBF-610C-43BE-AE2F-CEDB48C7F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7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W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W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KA\Documents\Битрикс Семинар\_Мои презентации\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Федеральный </a:t>
            </a:r>
            <a:r>
              <a:rPr lang="ru-RU" b="1" dirty="0" smtClean="0"/>
              <a:t>семинар</a:t>
            </a:r>
            <a:br>
              <a:rPr lang="ru-RU" b="1" dirty="0" smtClean="0"/>
            </a:br>
            <a:r>
              <a:rPr lang="ru-RU" b="1" dirty="0" smtClean="0"/>
              <a:t>1С-Битрикс</a:t>
            </a:r>
            <a:r>
              <a:rPr lang="ru-RU" b="1" dirty="0"/>
              <a:t>: Веб для бизнеса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7304856" cy="165618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Гаврилов Александр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 технических наук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директор ООО «Омнивеб»</a:t>
            </a:r>
          </a:p>
        </p:txBody>
      </p:sp>
      <p:pic>
        <p:nvPicPr>
          <p:cNvPr id="1026" name="Picture 2" descr="C:\Users\AKA\Documents\Битрикс Семинар\_Мои презентации\www.omni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446"/>
            <a:ext cx="2266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0838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Федеральный семинар 1С-Битрикс: Веб для бизнеса					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декабря 2012 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C:\Users\AKA\Documents\Битрикс Семинар\_Мои презентации\1c-bitri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350"/>
            <a:ext cx="1200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KA\Documents\Битрикс Семинар\_Мои презентации\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A\Documents\Битрикс Семинар\_Мои презентации\www.omni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446"/>
            <a:ext cx="2266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0838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Федеральный семинар 1С-Битрикс: Веб для бизнеса					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декабря 2012 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C:\Users\AKA\Documents\Битрикс Семинар\_Мои презентации\1c-bitri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350"/>
            <a:ext cx="1200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4468"/>
            <a:ext cx="8229600" cy="7531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Доставка заказов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474840" cy="4525963"/>
          </a:xfrm>
        </p:spPr>
        <p:txBody>
          <a:bodyPr/>
          <a:lstStyle/>
          <a:p>
            <a:r>
              <a:rPr lang="ru-RU" dirty="0" smtClean="0"/>
              <a:t>Собственная курьерская служба</a:t>
            </a:r>
          </a:p>
          <a:p>
            <a:r>
              <a:rPr lang="ru-RU" dirty="0" smtClean="0"/>
              <a:t>Почта России (</a:t>
            </a:r>
            <a:r>
              <a:rPr lang="en-US" dirty="0" smtClean="0"/>
              <a:t>EMS)</a:t>
            </a:r>
          </a:p>
          <a:p>
            <a:r>
              <a:rPr lang="ru-RU" dirty="0" smtClean="0"/>
              <a:t>Курьерская служба</a:t>
            </a:r>
          </a:p>
          <a:p>
            <a:r>
              <a:rPr lang="ru-RU" dirty="0" smtClean="0"/>
              <a:t>Транспортная компания</a:t>
            </a:r>
          </a:p>
          <a:p>
            <a:r>
              <a:rPr lang="ru-RU" dirty="0" smtClean="0"/>
              <a:t>Доставка поставщиком</a:t>
            </a:r>
          </a:p>
          <a:p>
            <a:r>
              <a:rPr lang="ru-RU" dirty="0" smtClean="0"/>
              <a:t>Самовывоз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55" y="2524777"/>
            <a:ext cx="1996289" cy="2676808"/>
          </a:xfrm>
        </p:spPr>
      </p:pic>
    </p:spTree>
    <p:extLst>
      <p:ext uri="{BB962C8B-B14F-4D97-AF65-F5344CB8AC3E}">
        <p14:creationId xmlns:p14="http://schemas.microsoft.com/office/powerpoint/2010/main" val="3725937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KA\Documents\Битрикс Семинар\_Мои презентации\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340769"/>
            <a:ext cx="5184576" cy="225968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Спасибо за внимание!</a:t>
            </a:r>
            <a:br>
              <a:rPr lang="ru-RU" b="1" dirty="0" smtClean="0"/>
            </a:br>
            <a:r>
              <a:rPr lang="ru-RU" b="1" dirty="0" smtClean="0"/>
              <a:t>Вопросы?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AKA\Documents\Битрикс Семинар\_Мои презентации\www.omni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446"/>
            <a:ext cx="2266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0838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Федеральный семинар 1С-Битрикс: Веб для бизнеса					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декабря 2012 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C:\Users\AKA\Documents\Битрикс Семинар\_Мои презентации\1c-bitri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350"/>
            <a:ext cx="1200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371600" y="4365104"/>
            <a:ext cx="7304856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Гаврилов Александр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 технических наук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директор ООО «Омнивеб»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6" y="1340768"/>
            <a:ext cx="269515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KA\Documents\Битрикс Семинар\_Мои презентации\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Федеральный </a:t>
            </a:r>
            <a:r>
              <a:rPr lang="ru-RU" b="1" dirty="0" smtClean="0"/>
              <a:t>семинар</a:t>
            </a:r>
            <a:br>
              <a:rPr lang="ru-RU" b="1" dirty="0" smtClean="0"/>
            </a:br>
            <a:r>
              <a:rPr lang="ru-RU" b="1" dirty="0" smtClean="0"/>
              <a:t>1С-Битрикс</a:t>
            </a:r>
            <a:r>
              <a:rPr lang="ru-RU" b="1" dirty="0"/>
              <a:t>: Веб для бизнеса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Компания «Омнивеб»</a:t>
            </a:r>
          </a:p>
          <a:p>
            <a:r>
              <a:rPr lang="ru-RU" sz="2000" dirty="0" smtClean="0"/>
              <a:t>г. Сергиев Посад, Московское ш., д. 42, оф. 705</a:t>
            </a:r>
          </a:p>
          <a:p>
            <a:r>
              <a:rPr lang="ru-RU" sz="2000" dirty="0" smtClean="0"/>
              <a:t>тел. 8 (926) 664-48-49</a:t>
            </a:r>
          </a:p>
        </p:txBody>
      </p:sp>
      <p:pic>
        <p:nvPicPr>
          <p:cNvPr id="1026" name="Picture 2" descr="C:\Users\AKA\Documents\Битрикс Семинар\_Мои презентации\www.omni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446"/>
            <a:ext cx="2266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0838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Федеральный семинар 1С-Битрикс: Веб для бизнеса					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декабря 2012 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C:\Users\AKA\Documents\Битрикс Семинар\_Мои презентации\1c-bitri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350"/>
            <a:ext cx="1200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KA\Documents\Битрикс Семинар\_Мои презентации\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Интернет-магазин за три дня</a:t>
            </a:r>
            <a:br>
              <a:rPr lang="ru-RU" b="1" dirty="0" smtClean="0"/>
            </a:br>
            <a:r>
              <a:rPr lang="ru-RU" b="1" dirty="0" smtClean="0"/>
              <a:t>(новый бизнес с нуля)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AKA\Documents\Битрикс Семинар\_Мои презентации\www.omni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446"/>
            <a:ext cx="2266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0838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Федеральный семинар 1С-Битрикс: Веб для бизнеса					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декабря 2012 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C:\Users\AKA\Documents\Битрикс Семинар\_Мои презентации\1c-bitri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350"/>
            <a:ext cx="1200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843808" y="4365104"/>
            <a:ext cx="5832648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«Великие результаты достигаются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не силой, а упорством»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Сэмюэл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Джонсон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18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KA\Documents\Битрикс Семинар\_Мои презентации\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4468"/>
            <a:ext cx="8229600" cy="75317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Что продаем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Продажа товаров  с собственного склада (собственного производства)</a:t>
            </a:r>
          </a:p>
          <a:p>
            <a:r>
              <a:rPr lang="ru-RU" dirty="0" smtClean="0"/>
              <a:t>Продажа товаров под заказ</a:t>
            </a:r>
            <a:br>
              <a:rPr lang="ru-RU" dirty="0" smtClean="0"/>
            </a:br>
            <a:r>
              <a:rPr lang="ru-RU" dirty="0" smtClean="0"/>
              <a:t>(со склада поставщика)</a:t>
            </a:r>
          </a:p>
          <a:p>
            <a:r>
              <a:rPr lang="ru-RU" dirty="0" smtClean="0"/>
              <a:t>Прием заказов </a:t>
            </a:r>
            <a:br>
              <a:rPr lang="ru-RU" dirty="0" smtClean="0"/>
            </a:br>
            <a:r>
              <a:rPr lang="ru-RU" dirty="0" smtClean="0"/>
              <a:t>и передача исполнителю</a:t>
            </a:r>
            <a:endParaRPr lang="ru-RU" dirty="0"/>
          </a:p>
        </p:txBody>
      </p:sp>
      <p:pic>
        <p:nvPicPr>
          <p:cNvPr id="1026" name="Picture 2" descr="C:\Users\AKA\Documents\Битрикс Семинар\_Мои презентации\www.omni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446"/>
            <a:ext cx="2266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0838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Федеральный семинар 1С-Битрикс: Веб для бизнеса					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декабря 2012 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C:\Users\AKA\Documents\Битрикс Семинар\_Мои презентации\1c-bitri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350"/>
            <a:ext cx="1200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90" y="3316821"/>
            <a:ext cx="2956769" cy="326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09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KA\Documents\Битрикс Семинар\_Мои презентации\40968-b-respons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91" y="1348555"/>
            <a:ext cx="1909841" cy="265601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KA\Documents\Битрикс Семинар\_Мои презентации\41881-osc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06" y="1804285"/>
            <a:ext cx="2170885" cy="302409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KA\Documents\Битрикс Семинар\_Мои презентации\41915-jigoshop-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0808"/>
            <a:ext cx="2180491" cy="405165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KA\Documents\Битрикс Семинар\_Мои презентации\39732-bc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23" y="4452335"/>
            <a:ext cx="1948824" cy="319063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A\Documents\Битрикс Семинар\_Мои презентации\jp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4468"/>
            <a:ext cx="8229600" cy="75317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Готовые дизайны сайтов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+ Огромный выбор</a:t>
            </a:r>
          </a:p>
          <a:p>
            <a:pPr marL="0" indent="0">
              <a:buNone/>
            </a:pPr>
            <a:r>
              <a:rPr lang="ru-RU" dirty="0" smtClean="0"/>
              <a:t>+ Качественная проработка</a:t>
            </a:r>
          </a:p>
          <a:p>
            <a:pPr marL="0" indent="0">
              <a:buNone/>
            </a:pPr>
            <a:r>
              <a:rPr lang="ru-RU" dirty="0" smtClean="0"/>
              <a:t>+ Быстрота внедрения</a:t>
            </a:r>
          </a:p>
          <a:p>
            <a:endParaRPr lang="ru-RU" dirty="0" smtClean="0"/>
          </a:p>
          <a:p>
            <a:r>
              <a:rPr lang="ru-RU" dirty="0" smtClean="0"/>
              <a:t>Шаблон разрабатывается не «под вас», поэтому с вашими картинками будет выглядеть иначе</a:t>
            </a:r>
          </a:p>
        </p:txBody>
      </p:sp>
      <p:pic>
        <p:nvPicPr>
          <p:cNvPr id="1026" name="Picture 2" descr="C:\Users\AKA\Documents\Битрикс Семинар\_Мои презентации\www.omniwe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446"/>
            <a:ext cx="2266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0838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Федеральный семинар 1С-Битрикс: Веб для бизнеса					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декабря 2012 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C:\Users\AKA\Documents\Битрикс Семинар\_Мои презентации\1c-bitri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350"/>
            <a:ext cx="1200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58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KA\Documents\Битрикс Семинар\_Мои презентации\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A\Documents\Битрикс Семинар\_Мои презентации\www.omni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446"/>
            <a:ext cx="2266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0838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Федеральный семинар 1С-Битрикс: Веб для бизнеса					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декабря 2012 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C:\Users\AKA\Documents\Битрикс Семинар\_Мои презентации\1c-bitri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350"/>
            <a:ext cx="1200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Изображение 27" descr="11575799_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09867"/>
            <a:ext cx="3852126" cy="2889502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4468"/>
            <a:ext cx="8229600" cy="75317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4000" b="1" dirty="0" smtClean="0">
                <a:latin typeface="Calibri" charset="0"/>
                <a:ea typeface="Verdana" charset="0"/>
                <a:cs typeface="Calibri" charset="0"/>
              </a:rPr>
              <a:t>Тиражные решения 1С-Битрикс</a:t>
            </a:r>
            <a:endParaRPr lang="en-US" sz="4000" b="1" dirty="0">
              <a:latin typeface="Calibri" charset="0"/>
              <a:ea typeface="Verdana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24" y="1937075"/>
            <a:ext cx="7431936" cy="293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ru-RU" sz="3200" b="0" dirty="0" smtClean="0">
                <a:latin typeface="Calibri"/>
                <a:cs typeface="Calibri"/>
              </a:rPr>
              <a:t>Для интернет-магазинов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ru-RU" sz="3200" b="0" dirty="0" smtClean="0">
                <a:latin typeface="Calibri"/>
                <a:cs typeface="Calibri"/>
              </a:rPr>
              <a:t>Для сайтов конференций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ru-RU" sz="3200" b="0" dirty="0" smtClean="0">
                <a:latin typeface="Calibri"/>
                <a:cs typeface="Calibri"/>
              </a:rPr>
              <a:t>Для информационных порталов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ru-RU" sz="3200" b="0" dirty="0" smtClean="0">
                <a:latin typeface="Calibri"/>
                <a:cs typeface="Calibri"/>
              </a:rPr>
              <a:t>Для сайтов сообществ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ru-RU" sz="3200" b="0" dirty="0" smtClean="0">
                <a:latin typeface="Calibri"/>
                <a:cs typeface="Calibri"/>
              </a:rPr>
              <a:t>и другие</a:t>
            </a:r>
          </a:p>
        </p:txBody>
      </p:sp>
    </p:spTree>
    <p:extLst>
      <p:ext uri="{BB962C8B-B14F-4D97-AF65-F5344CB8AC3E}">
        <p14:creationId xmlns:p14="http://schemas.microsoft.com/office/powerpoint/2010/main" val="2553250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KA\Documents\Битрикс Семинар\_Мои презентации\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A\Documents\Битрикс Семинар\_Мои презентации\www.omni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446"/>
            <a:ext cx="2266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0838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Федеральный семинар 1С-Битрикс: Веб для бизнеса					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декабря 2012 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C:\Users\AKA\Documents\Битрикс Семинар\_Мои презентации\1c-bitri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350"/>
            <a:ext cx="1200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Изображение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" y="1912564"/>
            <a:ext cx="3580892" cy="4038601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8599" y="664468"/>
            <a:ext cx="8596313" cy="786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latin typeface="Calibri" charset="0"/>
                <a:ea typeface="Verdana" charset="0"/>
                <a:cs typeface="Calibri" charset="0"/>
              </a:rPr>
              <a:t>Интернет-магазин из «коробки»</a:t>
            </a:r>
            <a:endParaRPr lang="en-US" sz="4000" b="1" dirty="0">
              <a:latin typeface="Calibri" charset="0"/>
              <a:ea typeface="Verdana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4304" y="190770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smtClean="0">
                <a:latin typeface="Calibri"/>
                <a:cs typeface="Calibri"/>
              </a:rPr>
              <a:t>Готовое тиражное решение на основе «1С-Битрикс: Управление сайтом»</a:t>
            </a:r>
            <a:endParaRPr lang="ru-RU" sz="2000" b="0" dirty="0">
              <a:latin typeface="Calibri"/>
              <a:cs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10000" y="2898304"/>
            <a:ext cx="5105400" cy="264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Calibri"/>
                <a:cs typeface="Calibri"/>
              </a:rPr>
              <a:t>Решение включает: </a:t>
            </a:r>
          </a:p>
          <a:p>
            <a:endParaRPr lang="ru-RU" sz="2000" b="0" dirty="0" smtClean="0">
              <a:latin typeface="Calibri"/>
              <a:cs typeface="Calibri"/>
            </a:endParaRP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готовый мобильный интернет-магазин;</a:t>
            </a: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готовую адаптированную структуру;</a:t>
            </a: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настроенные сервисы и типовой контент;</a:t>
            </a: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мастер настройки магазина;</a:t>
            </a: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мастер создания торгового каталога;</a:t>
            </a: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функционал «1С-Битрикс: Управление сайтом».</a:t>
            </a:r>
            <a:endParaRPr lang="ru-RU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283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KA\Documents\Битрикс Семинар\_Мои презентации\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A\Documents\Битрикс Семинар\_Мои презентации\www.omni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446"/>
            <a:ext cx="2266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0838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Федеральный семинар 1С-Битрикс: Веб для бизнеса					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декабря 2012 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C:\Users\AKA\Documents\Битрикс Семинар\_Мои презентации\1c-bitri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350"/>
            <a:ext cx="1200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Изображение 5" descr="Снимок экрана 2012-09-21 в 15.02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" y="2811788"/>
            <a:ext cx="8534400" cy="37135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09913" y="830892"/>
            <a:ext cx="5715000" cy="176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Calibri"/>
                <a:cs typeface="Calibri"/>
              </a:rPr>
              <a:t>Бытовая техника </a:t>
            </a:r>
            <a:r>
              <a:rPr lang="ru-RU" sz="1600" b="0" dirty="0" smtClean="0">
                <a:latin typeface="Calibri"/>
                <a:cs typeface="Calibri"/>
              </a:rPr>
              <a:t>Спорт </a:t>
            </a:r>
            <a:r>
              <a:rPr lang="ru-RU" sz="2800" b="0" dirty="0" smtClean="0">
                <a:latin typeface="Calibri"/>
                <a:cs typeface="Calibri"/>
              </a:rPr>
              <a:t>Одежда </a:t>
            </a:r>
            <a:r>
              <a:rPr lang="ru-RU" sz="1600" b="0" dirty="0" smtClean="0">
                <a:latin typeface="Calibri"/>
                <a:cs typeface="Calibri"/>
              </a:rPr>
              <a:t>Обувь Подарки </a:t>
            </a:r>
            <a:r>
              <a:rPr lang="ru-RU" sz="1800" b="0" dirty="0" smtClean="0">
                <a:latin typeface="Calibri"/>
                <a:cs typeface="Calibri"/>
              </a:rPr>
              <a:t>Отдых </a:t>
            </a:r>
            <a:r>
              <a:rPr lang="ru-RU" sz="1600" b="0" dirty="0" smtClean="0">
                <a:latin typeface="Calibri"/>
                <a:cs typeface="Calibri"/>
              </a:rPr>
              <a:t>Ноутбуки </a:t>
            </a:r>
            <a:r>
              <a:rPr lang="ru-RU" sz="2400" b="0" dirty="0" smtClean="0">
                <a:latin typeface="Calibri"/>
                <a:cs typeface="Calibri"/>
              </a:rPr>
              <a:t>Шины и диски </a:t>
            </a:r>
            <a:r>
              <a:rPr lang="ru-RU" sz="1600" b="0" dirty="0" smtClean="0">
                <a:latin typeface="Calibri"/>
                <a:cs typeface="Calibri"/>
              </a:rPr>
              <a:t>Детские товары Суши Пицца Автозапчасти </a:t>
            </a:r>
            <a:r>
              <a:rPr lang="ru-RU" sz="2000" b="0" dirty="0" smtClean="0">
                <a:latin typeface="Calibri"/>
                <a:cs typeface="Calibri"/>
              </a:rPr>
              <a:t>Цветы </a:t>
            </a:r>
            <a:r>
              <a:rPr lang="ru-RU" sz="1600" b="0" dirty="0" smtClean="0">
                <a:latin typeface="Calibri"/>
                <a:cs typeface="Calibri"/>
              </a:rPr>
              <a:t>Нижнее белье </a:t>
            </a:r>
            <a:r>
              <a:rPr lang="ru-RU" sz="1400" b="0" dirty="0" smtClean="0">
                <a:latin typeface="Calibri"/>
                <a:cs typeface="Calibri"/>
              </a:rPr>
              <a:t>Сантехника </a:t>
            </a:r>
            <a:r>
              <a:rPr lang="ru-RU" sz="2400" b="0" dirty="0" smtClean="0">
                <a:latin typeface="Calibri"/>
                <a:cs typeface="Calibri"/>
              </a:rPr>
              <a:t>Недвижимость </a:t>
            </a:r>
            <a:r>
              <a:rPr lang="ru-RU" sz="1600" b="0" dirty="0" smtClean="0">
                <a:latin typeface="Calibri"/>
                <a:cs typeface="Calibri"/>
              </a:rPr>
              <a:t>Автосервис </a:t>
            </a:r>
            <a:r>
              <a:rPr lang="ru-RU" sz="1800" b="0" dirty="0" smtClean="0">
                <a:latin typeface="Calibri"/>
                <a:cs typeface="Calibri"/>
              </a:rPr>
              <a:t>Салон красоты </a:t>
            </a:r>
          </a:p>
          <a:p>
            <a:pPr algn="ctr">
              <a:lnSpc>
                <a:spcPct val="90000"/>
              </a:lnSpc>
            </a:pPr>
            <a:r>
              <a:rPr lang="ru-RU" sz="1600" b="0" dirty="0" smtClean="0">
                <a:latin typeface="Calibri"/>
                <a:cs typeface="Calibri"/>
              </a:rPr>
              <a:t>Детский сад Гостиница Стоматология </a:t>
            </a:r>
            <a:r>
              <a:rPr lang="ru-RU" sz="2400" b="0" dirty="0" smtClean="0">
                <a:latin typeface="Calibri"/>
                <a:cs typeface="Calibri"/>
              </a:rPr>
              <a:t>Турагентство </a:t>
            </a:r>
            <a:endParaRPr lang="ru-RU" sz="1600" b="0" dirty="0">
              <a:latin typeface="Calibri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8599" y="664468"/>
            <a:ext cx="8596313" cy="1324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latin typeface="Calibri" charset="0"/>
                <a:ea typeface="Verdana" charset="0"/>
                <a:cs typeface="Calibri" charset="0"/>
              </a:rPr>
              <a:t>Типовые</a:t>
            </a:r>
          </a:p>
          <a:p>
            <a:pPr algn="l"/>
            <a:r>
              <a:rPr lang="ru-RU" sz="4000" b="1" dirty="0" smtClean="0">
                <a:latin typeface="Calibri" charset="0"/>
                <a:ea typeface="Verdana" charset="0"/>
                <a:cs typeface="Calibri" charset="0"/>
              </a:rPr>
              <a:t>Магазины</a:t>
            </a:r>
          </a:p>
        </p:txBody>
      </p:sp>
    </p:spTree>
    <p:extLst>
      <p:ext uri="{BB962C8B-B14F-4D97-AF65-F5344CB8AC3E}">
        <p14:creationId xmlns:p14="http://schemas.microsoft.com/office/powerpoint/2010/main" val="3783826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KA\Documents\Битрикс Семинар\_Мои презентации\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A\Documents\Битрикс Семинар\_Мои презентации\www.omni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446"/>
            <a:ext cx="2266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0838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Федеральный семинар 1С-Битрикс: Веб для бизнеса					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декабря 2012 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C:\Users\AKA\Documents\Битрикс Семинар\_Мои презентации\1c-bitri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350"/>
            <a:ext cx="1200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4468"/>
            <a:ext cx="8229600" cy="7531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Прием и обработка заказов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474840" cy="4353347"/>
          </a:xfrm>
        </p:spPr>
        <p:txBody>
          <a:bodyPr/>
          <a:lstStyle/>
          <a:p>
            <a:r>
              <a:rPr lang="ru-RU" dirty="0" smtClean="0"/>
              <a:t>Подтверждение</a:t>
            </a:r>
          </a:p>
          <a:p>
            <a:r>
              <a:rPr lang="ru-RU" dirty="0" smtClean="0"/>
              <a:t>Быстрая реакция</a:t>
            </a:r>
          </a:p>
          <a:p>
            <a:r>
              <a:rPr lang="ru-RU" dirty="0" smtClean="0"/>
              <a:t>Оператор на телефоне</a:t>
            </a:r>
          </a:p>
          <a:p>
            <a:pPr lvl="1"/>
            <a:r>
              <a:rPr lang="ru-RU" dirty="0" smtClean="0"/>
              <a:t>Осведомленность</a:t>
            </a:r>
          </a:p>
          <a:p>
            <a:pPr lvl="1"/>
            <a:r>
              <a:rPr lang="ru-RU" dirty="0" smtClean="0"/>
              <a:t>Вежливость</a:t>
            </a:r>
          </a:p>
          <a:p>
            <a:pPr lvl="1"/>
            <a:r>
              <a:rPr lang="ru-RU" dirty="0" smtClean="0"/>
              <a:t>Терпимость</a:t>
            </a:r>
          </a:p>
          <a:p>
            <a:pPr lvl="1"/>
            <a:r>
              <a:rPr lang="ru-RU" dirty="0" smtClean="0"/>
              <a:t>Расторопность</a:t>
            </a:r>
          </a:p>
          <a:p>
            <a:pPr lvl="1"/>
            <a:r>
              <a:rPr lang="ru-RU" dirty="0" smtClean="0"/>
              <a:t>Умение убеждать</a:t>
            </a:r>
          </a:p>
          <a:p>
            <a:pPr lvl="1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76056" y="1772816"/>
            <a:ext cx="3610744" cy="4353347"/>
          </a:xfrm>
        </p:spPr>
        <p:txBody>
          <a:bodyPr/>
          <a:lstStyle/>
          <a:p>
            <a:r>
              <a:rPr lang="ru-RU" dirty="0" smtClean="0"/>
              <a:t>70% онлайн-заказы</a:t>
            </a:r>
            <a:endParaRPr lang="en-US" dirty="0" smtClean="0"/>
          </a:p>
          <a:p>
            <a:r>
              <a:rPr lang="ru-RU" dirty="0" smtClean="0"/>
              <a:t>20</a:t>
            </a:r>
            <a:r>
              <a:rPr lang="en-US" dirty="0" smtClean="0"/>
              <a:t>% </a:t>
            </a:r>
            <a:r>
              <a:rPr lang="ru-RU" dirty="0" smtClean="0"/>
              <a:t>пустых звонков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49080"/>
            <a:ext cx="2326741" cy="198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48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KA\Documents\Битрикс Семинар\_Мои презентации\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A\Documents\Битрикс Семинар\_Мои презентации\www.omni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446"/>
            <a:ext cx="2266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08385"/>
            <a:ext cx="914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Федеральный семинар 1С-Битрикс: Веб для бизнеса					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декабря 2012 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C:\Users\AKA\Documents\Битрикс Семинар\_Мои презентации\1c-bitri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350"/>
            <a:ext cx="1200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4468"/>
            <a:ext cx="8229600" cy="7531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Оплата заказов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474840" cy="4525963"/>
          </a:xfrm>
        </p:spPr>
        <p:txBody>
          <a:bodyPr/>
          <a:lstStyle/>
          <a:p>
            <a:r>
              <a:rPr lang="ru-RU" dirty="0" smtClean="0"/>
              <a:t>Курьеру при получении</a:t>
            </a:r>
          </a:p>
          <a:p>
            <a:r>
              <a:rPr lang="ru-RU" dirty="0" smtClean="0"/>
              <a:t>Наложенный платеж</a:t>
            </a:r>
          </a:p>
          <a:p>
            <a:r>
              <a:rPr lang="ru-RU" dirty="0"/>
              <a:t>Оплата через банк</a:t>
            </a:r>
          </a:p>
          <a:p>
            <a:r>
              <a:rPr lang="ru-RU" dirty="0" smtClean="0"/>
              <a:t>Банковская карта</a:t>
            </a:r>
          </a:p>
          <a:p>
            <a:r>
              <a:rPr lang="ru-RU" dirty="0"/>
              <a:t>Электронные деньги</a:t>
            </a:r>
          </a:p>
          <a:p>
            <a:r>
              <a:rPr lang="ru-RU" dirty="0" smtClean="0"/>
              <a:t>Оплата через терминал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12" y="2918048"/>
            <a:ext cx="2743200" cy="2743200"/>
          </a:xfrm>
        </p:spPr>
      </p:pic>
    </p:spTree>
    <p:extLst>
      <p:ext uri="{BB962C8B-B14F-4D97-AF65-F5344CB8AC3E}">
        <p14:creationId xmlns:p14="http://schemas.microsoft.com/office/powerpoint/2010/main" val="4288246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327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Федеральный семинар 1С-Битрикс: Веб для бизнеса </vt:lpstr>
      <vt:lpstr> Интернет-магазин за три дня (новый бизнес с нуля) </vt:lpstr>
      <vt:lpstr> Что продаем </vt:lpstr>
      <vt:lpstr> Готовые дизайны сайтов </vt:lpstr>
      <vt:lpstr>Тиражные решения 1С-Битрикс</vt:lpstr>
      <vt:lpstr>Презентация PowerPoint</vt:lpstr>
      <vt:lpstr>Презентация PowerPoint</vt:lpstr>
      <vt:lpstr>Прием и обработка заказов</vt:lpstr>
      <vt:lpstr>Оплата заказов</vt:lpstr>
      <vt:lpstr>Доставка заказов</vt:lpstr>
      <vt:lpstr>Спасибо за внимание! Вопросы? </vt:lpstr>
      <vt:lpstr> Федеральный семинар 1С-Битрикс: Веб для бизнеса </vt:lpstr>
    </vt:vector>
  </TitlesOfParts>
  <Company>Омнивеб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Гаврилов Александр</dc:creator>
  <cp:lastModifiedBy>Гаврилов Александр</cp:lastModifiedBy>
  <cp:revision>13</cp:revision>
  <dcterms:created xsi:type="dcterms:W3CDTF">2012-12-04T12:07:41Z</dcterms:created>
  <dcterms:modified xsi:type="dcterms:W3CDTF">2012-12-04T17:49:58Z</dcterms:modified>
</cp:coreProperties>
</file>