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61" r:id="rId4"/>
    <p:sldId id="262" r:id="rId5"/>
    <p:sldId id="265" r:id="rId6"/>
    <p:sldId id="266" r:id="rId7"/>
    <p:sldId id="264" r:id="rId8"/>
    <p:sldId id="267" r:id="rId9"/>
    <p:sldId id="263" r:id="rId10"/>
    <p:sldId id="268" r:id="rId11"/>
    <p:sldId id="258" r:id="rId12"/>
    <p:sldId id="25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B9928-13FE-4DAC-98EF-E816CCFEC539}" type="datetimeFigureOut">
              <a:rPr lang="ru-RU" smtClean="0"/>
              <a:t>05.12.2012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74FA4-F330-432D-9B81-392E56AE14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7290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B9928-13FE-4DAC-98EF-E816CCFEC539}" type="datetimeFigureOut">
              <a:rPr lang="ru-RU" smtClean="0"/>
              <a:t>05.12.2012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74FA4-F330-432D-9B81-392E56AE14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3168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B9928-13FE-4DAC-98EF-E816CCFEC539}" type="datetimeFigureOut">
              <a:rPr lang="ru-RU" smtClean="0"/>
              <a:t>05.12.2012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74FA4-F330-432D-9B81-392E56AE14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9977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B9928-13FE-4DAC-98EF-E816CCFEC539}" type="datetimeFigureOut">
              <a:rPr lang="ru-RU" smtClean="0"/>
              <a:t>05.12.2012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74FA4-F330-432D-9B81-392E56AE14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3091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B9928-13FE-4DAC-98EF-E816CCFEC539}" type="datetimeFigureOut">
              <a:rPr lang="ru-RU" smtClean="0"/>
              <a:t>05.12.2012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74FA4-F330-432D-9B81-392E56AE14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2834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B9928-13FE-4DAC-98EF-E816CCFEC539}" type="datetimeFigureOut">
              <a:rPr lang="ru-RU" smtClean="0"/>
              <a:t>05.12.2012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74FA4-F330-432D-9B81-392E56AE14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3937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B9928-13FE-4DAC-98EF-E816CCFEC539}" type="datetimeFigureOut">
              <a:rPr lang="ru-RU" smtClean="0"/>
              <a:t>05.12.2012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74FA4-F330-432D-9B81-392E56AE14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3470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B9928-13FE-4DAC-98EF-E816CCFEC539}" type="datetimeFigureOut">
              <a:rPr lang="ru-RU" smtClean="0"/>
              <a:t>05.12.2012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74FA4-F330-432D-9B81-392E56AE14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6787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B9928-13FE-4DAC-98EF-E816CCFEC539}" type="datetimeFigureOut">
              <a:rPr lang="ru-RU" smtClean="0"/>
              <a:t>05.12.2012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74FA4-F330-432D-9B81-392E56AE14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9382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B9928-13FE-4DAC-98EF-E816CCFEC539}" type="datetimeFigureOut">
              <a:rPr lang="ru-RU" smtClean="0"/>
              <a:t>05.12.2012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74FA4-F330-432D-9B81-392E56AE14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8294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B9928-13FE-4DAC-98EF-E816CCFEC539}" type="datetimeFigureOut">
              <a:rPr lang="ru-RU" smtClean="0"/>
              <a:t>05.12.2012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74FA4-F330-432D-9B81-392E56AE14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8443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B9928-13FE-4DAC-98EF-E816CCFEC539}" type="datetimeFigureOut">
              <a:rPr lang="ru-RU" smtClean="0"/>
              <a:t>05.12.2012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74FA4-F330-432D-9B81-392E56AE14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9221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jpe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AKA\Documents\Битрикс Семинар\_Мои презентации\jpe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64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  <a:solidFill>
            <a:schemeClr val="bg1">
              <a:lumMod val="85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Федеральный </a:t>
            </a:r>
            <a:r>
              <a:rPr lang="ru-RU" b="1" dirty="0" smtClean="0"/>
              <a:t>семинар</a:t>
            </a:r>
            <a:br>
              <a:rPr lang="ru-RU" b="1" dirty="0" smtClean="0"/>
            </a:br>
            <a:r>
              <a:rPr lang="ru-RU" b="1" dirty="0" smtClean="0"/>
              <a:t>1С-Битрикс</a:t>
            </a:r>
            <a:r>
              <a:rPr lang="ru-RU" b="1" dirty="0"/>
              <a:t>: Веб для бизнеса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365104"/>
            <a:ext cx="7304856" cy="1656184"/>
          </a:xfrm>
        </p:spPr>
        <p:txBody>
          <a:bodyPr>
            <a:normAutofit/>
          </a:bodyPr>
          <a:lstStyle/>
          <a:p>
            <a:pPr algn="r"/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Гаврилов Александр</a:t>
            </a:r>
          </a:p>
          <a:p>
            <a:pPr algn="r"/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кандидат технических наук</a:t>
            </a:r>
          </a:p>
          <a:p>
            <a:pPr algn="r"/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директор ООО «Омнивеб»</a:t>
            </a:r>
          </a:p>
        </p:txBody>
      </p:sp>
      <p:pic>
        <p:nvPicPr>
          <p:cNvPr id="1026" name="Picture 2" descr="C:\Users\AKA\Documents\Битрикс Семинар\_Мои презентации\www.omniwe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7446"/>
            <a:ext cx="2266950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0" y="6608385"/>
            <a:ext cx="9144000" cy="27699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Федеральный семинар 1С-Битрикс: Веб для бизнеса					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6 </a:t>
            </a:r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декабря 2012 г.</a:t>
            </a:r>
            <a:endParaRPr lang="ru-RU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9" name="Picture 5" descr="C:\Users\AKA\Documents\Битрикс Семинар\_Мои презентации\1c-bitrix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4763" y="6350"/>
            <a:ext cx="120015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2785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2552" y="3429000"/>
            <a:ext cx="3399135" cy="2736304"/>
          </a:xfrm>
          <a:prstGeom prst="rect">
            <a:avLst/>
          </a:prstGeom>
        </p:spPr>
      </p:pic>
      <p:pic>
        <p:nvPicPr>
          <p:cNvPr id="1027" name="Picture 3" descr="C:\Users\AKA\Documents\Битрикс Семинар\_Мои презентации\jpe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64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64468"/>
            <a:ext cx="8229600" cy="75317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Присутствие в социальных сетях</a:t>
            </a:r>
            <a:endParaRPr lang="ru-RU" dirty="0"/>
          </a:p>
        </p:txBody>
      </p:sp>
      <p:pic>
        <p:nvPicPr>
          <p:cNvPr id="1026" name="Picture 2" descr="C:\Users\AKA\Documents\Битрикс Семинар\_Мои презентации\www.omniweb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7446"/>
            <a:ext cx="2266950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0" y="6608385"/>
            <a:ext cx="9144000" cy="27699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Федеральный семинар 1С-Битрикс: Веб для бизнеса					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6 </a:t>
            </a:r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декабря 2012 г.</a:t>
            </a:r>
            <a:endParaRPr lang="ru-RU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9" name="Picture 5" descr="C:\Users\AKA\Documents\Битрикс Семинар\_Мои презентации\1c-bitrix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4763" y="6350"/>
            <a:ext cx="120015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Дайте возможность поделиться ссылкой на вашем сайте</a:t>
            </a:r>
          </a:p>
          <a:p>
            <a:r>
              <a:rPr lang="ru-RU" dirty="0" smtClean="0"/>
              <a:t>Создайте группы по интересам</a:t>
            </a:r>
          </a:p>
          <a:p>
            <a:r>
              <a:rPr lang="ru-RU" dirty="0" smtClean="0"/>
              <a:t>Поддерживайте публикации</a:t>
            </a:r>
            <a:br>
              <a:rPr lang="ru-RU" dirty="0" smtClean="0"/>
            </a:br>
            <a:r>
              <a:rPr lang="ru-RU" dirty="0" smtClean="0"/>
              <a:t>ваших последователей</a:t>
            </a:r>
          </a:p>
          <a:p>
            <a:r>
              <a:rPr lang="ru-RU" dirty="0" smtClean="0"/>
              <a:t>Стимулируйте активных</a:t>
            </a:r>
            <a:br>
              <a:rPr lang="ru-RU" dirty="0" smtClean="0"/>
            </a:br>
            <a:r>
              <a:rPr lang="ru-RU" dirty="0" smtClean="0"/>
              <a:t>пользователей и группы</a:t>
            </a:r>
          </a:p>
          <a:p>
            <a:r>
              <a:rPr lang="ru-RU" dirty="0" smtClean="0"/>
              <a:t>Генерируйте новые инфо-поводы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165105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AKA\Documents\Битрикс Семинар\_Мои презентации\jpe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64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491880" y="1340769"/>
            <a:ext cx="5184576" cy="2259682"/>
          </a:xfrm>
        </p:spPr>
        <p:txBody>
          <a:bodyPr>
            <a:normAutofit fontScale="90000"/>
          </a:bodyPr>
          <a:lstStyle/>
          <a:p>
            <a:pPr algn="r"/>
            <a:r>
              <a:rPr lang="ru-RU" b="1" dirty="0" smtClean="0"/>
              <a:t>Спасибо за внимание!</a:t>
            </a:r>
            <a:br>
              <a:rPr lang="ru-RU" b="1" dirty="0" smtClean="0"/>
            </a:br>
            <a:r>
              <a:rPr lang="ru-RU" b="1" dirty="0" smtClean="0"/>
              <a:t>Вопросы?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1026" name="Picture 2" descr="C:\Users\AKA\Documents\Битрикс Семинар\_Мои презентации\www.omniwe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7446"/>
            <a:ext cx="2266950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0" y="6608385"/>
            <a:ext cx="9144000" cy="27699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Федеральный семинар 1С-Битрикс: Веб для бизнеса					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6 </a:t>
            </a:r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декабря 2012 г.</a:t>
            </a:r>
            <a:endParaRPr lang="ru-RU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9" name="Picture 5" descr="C:\Users\AKA\Documents\Битрикс Семинар\_Мои презентации\1c-bitrix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4763" y="6350"/>
            <a:ext cx="120015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одзаголовок 2"/>
          <p:cNvSpPr txBox="1">
            <a:spLocks/>
          </p:cNvSpPr>
          <p:nvPr/>
        </p:nvSpPr>
        <p:spPr>
          <a:xfrm>
            <a:off x="1371600" y="4365104"/>
            <a:ext cx="7304856" cy="16561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Гаврилов Александр</a:t>
            </a:r>
          </a:p>
          <a:p>
            <a:pPr algn="r"/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кандидат технических наук</a:t>
            </a:r>
          </a:p>
          <a:p>
            <a:pPr algn="r"/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директор ООО «Омнивеб»</a:t>
            </a:r>
            <a:endParaRPr lang="ru-RU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686" y="1340768"/>
            <a:ext cx="2695154" cy="4680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8684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AKA\Documents\Битрикс Семинар\_Мои презентации\jpe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64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Федеральный </a:t>
            </a:r>
            <a:r>
              <a:rPr lang="ru-RU" b="1" dirty="0" smtClean="0"/>
              <a:t>семинар</a:t>
            </a:r>
            <a:br>
              <a:rPr lang="ru-RU" b="1" dirty="0" smtClean="0"/>
            </a:br>
            <a:r>
              <a:rPr lang="ru-RU" b="1" dirty="0" smtClean="0"/>
              <a:t>1С-Битрикс</a:t>
            </a:r>
            <a:r>
              <a:rPr lang="ru-RU" b="1" dirty="0"/>
              <a:t>: Веб для бизнеса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Компания «Омнивеб»</a:t>
            </a:r>
          </a:p>
          <a:p>
            <a:r>
              <a:rPr lang="ru-RU" sz="2000" dirty="0" smtClean="0"/>
              <a:t>г. Сергиев Посад, Московское ш., д. 42, оф. 705</a:t>
            </a:r>
          </a:p>
          <a:p>
            <a:r>
              <a:rPr lang="ru-RU" sz="2000" dirty="0" smtClean="0"/>
              <a:t>тел. 8 (926) 664-48-49</a:t>
            </a:r>
          </a:p>
        </p:txBody>
      </p:sp>
      <p:pic>
        <p:nvPicPr>
          <p:cNvPr id="1026" name="Picture 2" descr="C:\Users\AKA\Documents\Битрикс Семинар\_Мои презентации\www.omniwe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7446"/>
            <a:ext cx="2266950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0" y="6608385"/>
            <a:ext cx="9144000" cy="27699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Федеральный семинар 1С-Битрикс: Веб для бизнеса					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6 </a:t>
            </a:r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декабря 2012 г.</a:t>
            </a:r>
            <a:endParaRPr lang="ru-RU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9" name="Picture 5" descr="C:\Users\AKA\Documents\Битрикс Семинар\_Мои презентации\1c-bitrix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4763" y="6350"/>
            <a:ext cx="120015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9596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AKA\Documents\Битрикс Семинар\_Мои презентации\jpe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64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Как заставить сайт работать?</a:t>
            </a:r>
            <a:endParaRPr lang="ru-RU" dirty="0"/>
          </a:p>
        </p:txBody>
      </p:sp>
      <p:pic>
        <p:nvPicPr>
          <p:cNvPr id="1026" name="Picture 2" descr="C:\Users\AKA\Documents\Битрикс Семинар\_Мои презентации\www.omniwe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7446"/>
            <a:ext cx="2266950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0" y="6608385"/>
            <a:ext cx="9144000" cy="27699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Федеральный семинар 1С-Битрикс: Веб для бизнеса					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6 </a:t>
            </a:r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декабря 2012 г.</a:t>
            </a:r>
            <a:endParaRPr lang="ru-RU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9" name="Picture 5" descr="C:\Users\AKA\Documents\Битрикс Семинар\_Мои презентации\1c-bitrix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4763" y="6350"/>
            <a:ext cx="120015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одзаголовок 2"/>
          <p:cNvSpPr txBox="1">
            <a:spLocks/>
          </p:cNvSpPr>
          <p:nvPr/>
        </p:nvSpPr>
        <p:spPr>
          <a:xfrm>
            <a:off x="1259632" y="4365104"/>
            <a:ext cx="7416824" cy="165618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«Гораздо важнее сделать нечто правильное,</a:t>
            </a:r>
            <a:b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чем сделать нечто правильно!»</a:t>
            </a:r>
          </a:p>
          <a:p>
            <a:pPr algn="r"/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П. Ф. </a:t>
            </a:r>
            <a:r>
              <a:rPr lang="ru-RU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Друккер</a:t>
            </a:r>
            <a:endParaRPr lang="ru-RU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843143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AKA\Documents\Битрикс Семинар\_Мои презентации\jpe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64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64468"/>
            <a:ext cx="8229600" cy="75317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Сделайте свой сайт интересным</a:t>
            </a:r>
            <a:endParaRPr lang="ru-RU" dirty="0"/>
          </a:p>
        </p:txBody>
      </p:sp>
      <p:pic>
        <p:nvPicPr>
          <p:cNvPr id="1026" name="Picture 2" descr="C:\Users\AKA\Documents\Битрикс Семинар\_Мои презентации\www.omniwe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7446"/>
            <a:ext cx="2266950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0" y="6608385"/>
            <a:ext cx="9144000" cy="27699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Федеральный семинар 1С-Битрикс: Веб для бизнеса					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6 </a:t>
            </a:r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декабря 2012 г.</a:t>
            </a:r>
            <a:endParaRPr lang="ru-RU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9" name="Picture 5" descr="C:\Users\AKA\Documents\Битрикс Семинар\_Мои презентации\1c-bitrix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4763" y="6350"/>
            <a:ext cx="120015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Предоставьте наиболее полную информацию о товарах и услугах</a:t>
            </a:r>
          </a:p>
          <a:p>
            <a:r>
              <a:rPr lang="ru-RU" dirty="0" smtClean="0"/>
              <a:t>Найдите необычное в обычном</a:t>
            </a:r>
          </a:p>
          <a:p>
            <a:r>
              <a:rPr lang="ru-RU" dirty="0" smtClean="0"/>
              <a:t>Расскажите больше,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чем другие</a:t>
            </a:r>
          </a:p>
          <a:p>
            <a:r>
              <a:rPr lang="ru-RU" dirty="0" smtClean="0"/>
              <a:t>Разместите больше</a:t>
            </a:r>
            <a:br>
              <a:rPr lang="ru-RU" dirty="0" smtClean="0"/>
            </a:br>
            <a:r>
              <a:rPr lang="ru-RU" dirty="0" smtClean="0"/>
              <a:t>фотографий</a:t>
            </a:r>
          </a:p>
          <a:p>
            <a:r>
              <a:rPr lang="ru-RU" dirty="0" smtClean="0"/>
              <a:t>Возбудите интерес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2006" y="3575110"/>
            <a:ext cx="3657600" cy="3023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803461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3933056"/>
            <a:ext cx="2704914" cy="2641800"/>
          </a:xfrm>
          <a:prstGeom prst="rect">
            <a:avLst/>
          </a:prstGeom>
        </p:spPr>
      </p:pic>
      <p:pic>
        <p:nvPicPr>
          <p:cNvPr id="1027" name="Picture 3" descr="C:\Users\AKA\Documents\Битрикс Семинар\_Мои презентации\jpe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64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64468"/>
            <a:ext cx="8229600" cy="75317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Сила сайта в убеждении</a:t>
            </a:r>
            <a:endParaRPr lang="ru-RU" dirty="0"/>
          </a:p>
        </p:txBody>
      </p:sp>
      <p:pic>
        <p:nvPicPr>
          <p:cNvPr id="1026" name="Picture 2" descr="C:\Users\AKA\Documents\Битрикс Семинар\_Мои презентации\www.omniweb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7446"/>
            <a:ext cx="2266950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0" y="6608385"/>
            <a:ext cx="9144000" cy="27699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Федеральный семинар 1С-Битрикс: Веб для бизнеса					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6 </a:t>
            </a:r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декабря 2012 г.</a:t>
            </a:r>
            <a:endParaRPr lang="ru-RU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9" name="Picture 5" descr="C:\Users\AKA\Documents\Битрикс Семинар\_Мои презентации\1c-bitrix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4763" y="6350"/>
            <a:ext cx="120015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Убедите посетителя пойти дальше по сайту</a:t>
            </a:r>
          </a:p>
          <a:p>
            <a:r>
              <a:rPr lang="ru-RU" dirty="0" smtClean="0"/>
              <a:t>Убедите посмотреть информацию</a:t>
            </a:r>
          </a:p>
          <a:p>
            <a:r>
              <a:rPr lang="ru-RU" dirty="0" smtClean="0"/>
              <a:t>Убедите позвонить вам</a:t>
            </a:r>
          </a:p>
          <a:p>
            <a:r>
              <a:rPr lang="ru-RU" dirty="0" smtClean="0"/>
              <a:t>Убедите прочитать блог/новость</a:t>
            </a:r>
          </a:p>
          <a:p>
            <a:r>
              <a:rPr lang="ru-RU" dirty="0" smtClean="0"/>
              <a:t>Убедите добавить товар в корзину</a:t>
            </a:r>
          </a:p>
          <a:p>
            <a:r>
              <a:rPr lang="ru-RU" dirty="0" smtClean="0"/>
              <a:t>Убедите оформить заказ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Убеждайте постепенно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76140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3666626"/>
            <a:ext cx="3369568" cy="2779894"/>
          </a:xfrm>
          <a:prstGeom prst="rect">
            <a:avLst/>
          </a:prstGeom>
        </p:spPr>
      </p:pic>
      <p:pic>
        <p:nvPicPr>
          <p:cNvPr id="1027" name="Picture 3" descr="C:\Users\AKA\Documents\Битрикс Семинар\_Мои презентации\jpe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64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64468"/>
            <a:ext cx="8229600" cy="75317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Проложите «дорожку» к цели</a:t>
            </a:r>
            <a:endParaRPr lang="ru-RU" dirty="0"/>
          </a:p>
        </p:txBody>
      </p:sp>
      <p:pic>
        <p:nvPicPr>
          <p:cNvPr id="1026" name="Picture 2" descr="C:\Users\AKA\Documents\Битрикс Семинар\_Мои презентации\www.omniweb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7446"/>
            <a:ext cx="2266950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0" y="6608385"/>
            <a:ext cx="9144000" cy="27699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Федеральный семинар 1С-Битрикс: Веб для бизнеса					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6 </a:t>
            </a:r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декабря 2012 г.</a:t>
            </a:r>
            <a:endParaRPr lang="ru-RU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9" name="Picture 5" descr="C:\Users\AKA\Documents\Битрикс Семинар\_Мои презентации\1c-bitrix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4763" y="6350"/>
            <a:ext cx="120015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Придерживайтесь общепринятых правил</a:t>
            </a:r>
          </a:p>
          <a:p>
            <a:r>
              <a:rPr lang="ru-RU" dirty="0" smtClean="0"/>
              <a:t>Создавайте «метки» следующего шага</a:t>
            </a:r>
          </a:p>
          <a:p>
            <a:r>
              <a:rPr lang="ru-RU" dirty="0" smtClean="0"/>
              <a:t>Исключите возможность сбиться с пути</a:t>
            </a:r>
          </a:p>
          <a:p>
            <a:r>
              <a:rPr lang="ru-RU" dirty="0" smtClean="0"/>
              <a:t>Обеспечьте типовую</a:t>
            </a:r>
            <a:br>
              <a:rPr lang="ru-RU" dirty="0" smtClean="0"/>
            </a:br>
            <a:r>
              <a:rPr lang="ru-RU" dirty="0" smtClean="0"/>
              <a:t>навигацию</a:t>
            </a:r>
          </a:p>
          <a:p>
            <a:r>
              <a:rPr lang="ru-RU" dirty="0" smtClean="0"/>
              <a:t>Сделайте сайт простым</a:t>
            </a:r>
            <a:br>
              <a:rPr lang="ru-RU" dirty="0" smtClean="0"/>
            </a:br>
            <a:r>
              <a:rPr lang="ru-RU" dirty="0" smtClean="0"/>
              <a:t>и понятным</a:t>
            </a:r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52985256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Объект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19" y="3686324"/>
            <a:ext cx="3432975" cy="2832204"/>
          </a:xfrm>
          <a:prstGeom prst="rect">
            <a:avLst/>
          </a:prstGeom>
        </p:spPr>
      </p:pic>
      <p:pic>
        <p:nvPicPr>
          <p:cNvPr id="1027" name="Picture 3" descr="C:\Users\AKA\Documents\Битрикс Семинар\_Мои презентации\jpe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64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64468"/>
            <a:ext cx="8229600" cy="75317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Основные источники посетителей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Поисковые системы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52% Яндекс </a:t>
            </a:r>
          </a:p>
          <a:p>
            <a:r>
              <a:rPr lang="en-US" dirty="0" smtClean="0"/>
              <a:t>35% Google</a:t>
            </a:r>
          </a:p>
          <a:p>
            <a:r>
              <a:rPr lang="ru-RU" dirty="0" smtClean="0"/>
              <a:t>9%  </a:t>
            </a:r>
            <a:r>
              <a:rPr lang="en-US" dirty="0" smtClean="0"/>
              <a:t>Mail.ru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Социальные сети</a:t>
            </a:r>
            <a:endParaRPr lang="ru-RU" dirty="0"/>
          </a:p>
        </p:txBody>
      </p:sp>
      <p:pic>
        <p:nvPicPr>
          <p:cNvPr id="1026" name="Picture 2" descr="C:\Users\AKA\Documents\Битрикс Семинар\_Мои презентации\www.omniweb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7446"/>
            <a:ext cx="2266950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0" y="6608385"/>
            <a:ext cx="9144000" cy="27699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Федеральный семинар 1С-Битрикс: Веб для бизнеса					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6 </a:t>
            </a:r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декабря 2012 г.</a:t>
            </a:r>
            <a:endParaRPr lang="ru-RU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9" name="Picture 5" descr="C:\Users\AKA\Documents\Битрикс Семинар\_Мои презентации\1c-bitrix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4763" y="6350"/>
            <a:ext cx="120015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Объект 9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/>
              <a:t>48% </a:t>
            </a:r>
            <a:r>
              <a:rPr lang="ru-RU" dirty="0" err="1" smtClean="0"/>
              <a:t>Вконтакте</a:t>
            </a:r>
            <a:endParaRPr lang="ru-RU" dirty="0" smtClean="0"/>
          </a:p>
          <a:p>
            <a:r>
              <a:rPr lang="ru-RU" dirty="0" smtClean="0"/>
              <a:t>34% Одноклассники</a:t>
            </a:r>
          </a:p>
          <a:p>
            <a:r>
              <a:rPr lang="ru-RU" dirty="0" smtClean="0"/>
              <a:t>5% </a:t>
            </a:r>
            <a:r>
              <a:rPr lang="en-US" dirty="0" smtClean="0"/>
              <a:t>Facebook</a:t>
            </a:r>
          </a:p>
          <a:p>
            <a:r>
              <a:rPr lang="en-US" dirty="0" smtClean="0"/>
              <a:t>3% Twitter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469716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AKA\Documents\Битрикс Семинар\_Мои презентации\jpe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64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64468"/>
            <a:ext cx="8229600" cy="75317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Как привлечь посетителей</a:t>
            </a:r>
            <a:endParaRPr lang="ru-RU" dirty="0"/>
          </a:p>
        </p:txBody>
      </p:sp>
      <p:pic>
        <p:nvPicPr>
          <p:cNvPr id="1026" name="Picture 2" descr="C:\Users\AKA\Documents\Битрикс Семинар\_Мои презентации\www.omniwe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7446"/>
            <a:ext cx="2266950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0" y="6608385"/>
            <a:ext cx="9144000" cy="27699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Федеральный семинар 1С-Битрикс: Веб для бизнеса					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6 </a:t>
            </a:r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декабря 2012 г.</a:t>
            </a:r>
            <a:endParaRPr lang="ru-RU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9" name="Picture 5" descr="C:\Users\AKA\Documents\Битрикс Семинар\_Мои презентации\1c-bitrix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4763" y="6350"/>
            <a:ext cx="120015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Поисковое продвижение </a:t>
            </a:r>
          </a:p>
          <a:p>
            <a:r>
              <a:rPr lang="ru-RU" dirty="0" smtClean="0"/>
              <a:t>Контекстная реклама</a:t>
            </a:r>
          </a:p>
          <a:p>
            <a:r>
              <a:rPr lang="ru-RU" dirty="0" smtClean="0"/>
              <a:t>Баннерная реклама</a:t>
            </a:r>
          </a:p>
          <a:p>
            <a:r>
              <a:rPr lang="ru-RU" dirty="0" smtClean="0"/>
              <a:t>Другие виды рекламы</a:t>
            </a:r>
          </a:p>
          <a:p>
            <a:r>
              <a:rPr lang="ru-RU" dirty="0" smtClean="0"/>
              <a:t>Социальные сети</a:t>
            </a:r>
          </a:p>
          <a:p>
            <a:r>
              <a:rPr lang="ru-RU" dirty="0" smtClean="0"/>
              <a:t>«Сарафанное радио»</a:t>
            </a: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3789040"/>
            <a:ext cx="3657600" cy="2700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07829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3696225"/>
            <a:ext cx="3657600" cy="2877312"/>
          </a:xfrm>
          <a:prstGeom prst="rect">
            <a:avLst/>
          </a:prstGeom>
        </p:spPr>
      </p:pic>
      <p:pic>
        <p:nvPicPr>
          <p:cNvPr id="1027" name="Picture 3" descr="C:\Users\AKA\Documents\Битрикс Семинар\_Мои презентации\jpe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64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664468"/>
            <a:ext cx="8914184" cy="75317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Быстрый старт для интернет-магазина</a:t>
            </a:r>
            <a:endParaRPr lang="ru-RU" dirty="0"/>
          </a:p>
        </p:txBody>
      </p:sp>
      <p:pic>
        <p:nvPicPr>
          <p:cNvPr id="1026" name="Picture 2" descr="C:\Users\AKA\Documents\Битрикс Семинар\_Мои презентации\www.omniweb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7446"/>
            <a:ext cx="2266950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0" y="6608385"/>
            <a:ext cx="9144000" cy="27699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Федеральный семинар 1С-Битрикс: Веб для бизнеса					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6 </a:t>
            </a:r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декабря 2012 г.</a:t>
            </a:r>
            <a:endParaRPr lang="ru-RU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9" name="Picture 5" descr="C:\Users\AKA\Documents\Битрикс Семинар\_Мои презентации\1c-bitrix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4763" y="6350"/>
            <a:ext cx="120015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Контекстная реклама </a:t>
            </a:r>
            <a:r>
              <a:rPr lang="ru-RU" dirty="0" err="1" smtClean="0"/>
              <a:t>Яндекс.Директ</a:t>
            </a:r>
            <a:endParaRPr lang="ru-RU" dirty="0" smtClean="0"/>
          </a:p>
          <a:p>
            <a:pPr lvl="1"/>
            <a:r>
              <a:rPr lang="ru-RU" dirty="0" smtClean="0"/>
              <a:t>Выбирайте точные запросы</a:t>
            </a:r>
          </a:p>
          <a:p>
            <a:pPr lvl="1"/>
            <a:r>
              <a:rPr lang="ru-RU" dirty="0" smtClean="0"/>
              <a:t>Избегайте «не покупателей»</a:t>
            </a:r>
          </a:p>
          <a:p>
            <a:r>
              <a:rPr lang="ru-RU" dirty="0" err="1" smtClean="0"/>
              <a:t>Яндекс.Маркет</a:t>
            </a:r>
            <a:endParaRPr lang="ru-RU" dirty="0" smtClean="0"/>
          </a:p>
          <a:p>
            <a:pPr lvl="1"/>
            <a:r>
              <a:rPr lang="ru-RU" dirty="0" smtClean="0"/>
              <a:t>Выставляйте преимущественно</a:t>
            </a:r>
            <a:br>
              <a:rPr lang="ru-RU" dirty="0" smtClean="0"/>
            </a:br>
            <a:r>
              <a:rPr lang="ru-RU" dirty="0" smtClean="0"/>
              <a:t>конкурентные товары</a:t>
            </a:r>
          </a:p>
          <a:p>
            <a:pPr lvl="1"/>
            <a:r>
              <a:rPr lang="ru-RU" dirty="0" smtClean="0"/>
              <a:t>Снизьте цену на самые </a:t>
            </a:r>
            <a:br>
              <a:rPr lang="ru-RU" dirty="0" smtClean="0"/>
            </a:br>
            <a:r>
              <a:rPr lang="ru-RU" dirty="0" smtClean="0"/>
              <a:t>ходовые </a:t>
            </a:r>
            <a:r>
              <a:rPr lang="ru-RU" dirty="0" smtClean="0"/>
              <a:t>товары</a:t>
            </a:r>
          </a:p>
        </p:txBody>
      </p:sp>
    </p:spTree>
    <p:extLst>
      <p:ext uri="{BB962C8B-B14F-4D97-AF65-F5344CB8AC3E}">
        <p14:creationId xmlns:p14="http://schemas.microsoft.com/office/powerpoint/2010/main" val="389801609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228184" y="3439895"/>
            <a:ext cx="2798832" cy="3168489"/>
          </a:xfrm>
          <a:prstGeom prst="rect">
            <a:avLst/>
          </a:prstGeom>
        </p:spPr>
      </p:pic>
      <p:pic>
        <p:nvPicPr>
          <p:cNvPr id="1027" name="Picture 3" descr="C:\Users\AKA\Documents\Битрикс Семинар\_Мои презентации\jpe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64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64468"/>
            <a:ext cx="8229600" cy="75317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Стратегия продвижения</a:t>
            </a:r>
            <a:endParaRPr lang="ru-RU" dirty="0"/>
          </a:p>
        </p:txBody>
      </p:sp>
      <p:pic>
        <p:nvPicPr>
          <p:cNvPr id="1026" name="Picture 2" descr="C:\Users\AKA\Documents\Битрикс Семинар\_Мои презентации\www.omniweb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7446"/>
            <a:ext cx="2266950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0" y="6608385"/>
            <a:ext cx="9144000" cy="27699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Федеральный семинар 1С-Битрикс: Веб для бизнеса					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6 </a:t>
            </a:r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декабря 2012 г.</a:t>
            </a:r>
            <a:endParaRPr lang="ru-RU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9" name="Picture 5" descr="C:\Users\AKA\Documents\Битрикс Семинар\_Мои презентации\1c-bitrix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4763" y="6350"/>
            <a:ext cx="120015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Избавьтесь от ошибок и пустых страниц</a:t>
            </a:r>
          </a:p>
          <a:p>
            <a:r>
              <a:rPr lang="ru-RU" dirty="0" smtClean="0"/>
              <a:t>Подберите правильные ключевые слова</a:t>
            </a:r>
          </a:p>
          <a:p>
            <a:r>
              <a:rPr lang="ru-RU" dirty="0" smtClean="0"/>
              <a:t>Улучшайте качество и ценность контента</a:t>
            </a:r>
          </a:p>
          <a:p>
            <a:r>
              <a:rPr lang="ru-RU" dirty="0" smtClean="0"/>
              <a:t>Дизайн, удобство, простота</a:t>
            </a:r>
          </a:p>
          <a:p>
            <a:r>
              <a:rPr lang="ru-RU" dirty="0" smtClean="0"/>
              <a:t>Социальная активность</a:t>
            </a:r>
          </a:p>
          <a:p>
            <a:r>
              <a:rPr lang="ru-RU" dirty="0" smtClean="0"/>
              <a:t>Набор ссылочной массы</a:t>
            </a:r>
            <a:br>
              <a:rPr lang="ru-RU" dirty="0" smtClean="0"/>
            </a:br>
            <a:r>
              <a:rPr lang="ru-RU" dirty="0" smtClean="0"/>
              <a:t>(избегайте плохих ссылок)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799499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324</Words>
  <Application>Microsoft Office PowerPoint</Application>
  <PresentationFormat>Экран (4:3)</PresentationFormat>
  <Paragraphs>84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 Федеральный семинар 1С-Битрикс: Веб для бизнеса </vt:lpstr>
      <vt:lpstr>Как заставить сайт работать?</vt:lpstr>
      <vt:lpstr>Сделайте свой сайт интересным</vt:lpstr>
      <vt:lpstr>Сила сайта в убеждении</vt:lpstr>
      <vt:lpstr>Проложите «дорожку» к цели</vt:lpstr>
      <vt:lpstr>Основные источники посетителей</vt:lpstr>
      <vt:lpstr>Как привлечь посетителей</vt:lpstr>
      <vt:lpstr>Быстрый старт для интернет-магазина</vt:lpstr>
      <vt:lpstr>Стратегия продвижения</vt:lpstr>
      <vt:lpstr>Присутствие в социальных сетях</vt:lpstr>
      <vt:lpstr>Спасибо за внимание! Вопросы? </vt:lpstr>
      <vt:lpstr> Федеральный семинар 1С-Битрикс: Веб для бизнеса </vt:lpstr>
    </vt:vector>
  </TitlesOfParts>
  <Company>Омнивеб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Федеральный семинар 1С-Битрикс: Веб для бизнеса</dc:title>
  <dc:creator>Гаврилов Александр</dc:creator>
  <cp:lastModifiedBy>Юля</cp:lastModifiedBy>
  <cp:revision>13</cp:revision>
  <dcterms:created xsi:type="dcterms:W3CDTF">2012-12-04T17:43:49Z</dcterms:created>
  <dcterms:modified xsi:type="dcterms:W3CDTF">2012-12-05T08:50:25Z</dcterms:modified>
</cp:coreProperties>
</file>