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5" r:id="rId6"/>
    <p:sldId id="266" r:id="rId7"/>
    <p:sldId id="264" r:id="rId8"/>
    <p:sldId id="267" r:id="rId9"/>
    <p:sldId id="263" r:id="rId10"/>
    <p:sldId id="268" r:id="rId11"/>
    <p:sldId id="258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29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6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7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9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83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9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47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78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38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29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44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B9928-13FE-4DAC-98EF-E816CCFEC539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74FA4-F330-432D-9B81-392E56AE14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22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Федеральный </a:t>
            </a:r>
            <a:r>
              <a:rPr lang="ru-RU" b="1" dirty="0" smtClean="0"/>
              <a:t>семинар</a:t>
            </a:r>
            <a:br>
              <a:rPr lang="ru-RU" b="1" dirty="0" smtClean="0"/>
            </a:br>
            <a:r>
              <a:rPr lang="ru-RU" b="1" dirty="0" smtClean="0"/>
              <a:t>1С-Битрикс</a:t>
            </a:r>
            <a:r>
              <a:rPr lang="ru-RU" b="1" dirty="0"/>
              <a:t>: Веб для бизнеса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304856" cy="165618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Гаврилов Александр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кандидат технических наук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директор ООО «Омнивеб»</a:t>
            </a:r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78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552" y="3429000"/>
            <a:ext cx="3399135" cy="2736304"/>
          </a:xfrm>
          <a:prstGeom prst="rect">
            <a:avLst/>
          </a:prstGeom>
        </p:spPr>
      </p:pic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Присутствие в социальных сетях</a:t>
            </a:r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Дайте возможность поделиться ссылкой на вашем сайте</a:t>
            </a:r>
          </a:p>
          <a:p>
            <a:r>
              <a:rPr lang="ru-RU" dirty="0" smtClean="0"/>
              <a:t>Создайте группы по интересам</a:t>
            </a:r>
          </a:p>
          <a:p>
            <a:r>
              <a:rPr lang="ru-RU" dirty="0" smtClean="0"/>
              <a:t>Поддерживайте публикации</a:t>
            </a:r>
            <a:br>
              <a:rPr lang="ru-RU" dirty="0" smtClean="0"/>
            </a:br>
            <a:r>
              <a:rPr lang="ru-RU" dirty="0" smtClean="0"/>
              <a:t>ваших последователей</a:t>
            </a:r>
          </a:p>
          <a:p>
            <a:r>
              <a:rPr lang="ru-RU" dirty="0" smtClean="0"/>
              <a:t>Стимулируйте активных</a:t>
            </a:r>
            <a:br>
              <a:rPr lang="ru-RU" dirty="0" smtClean="0"/>
            </a:br>
            <a:r>
              <a:rPr lang="ru-RU" dirty="0" smtClean="0"/>
              <a:t>пользователей и группы</a:t>
            </a:r>
          </a:p>
          <a:p>
            <a:r>
              <a:rPr lang="ru-RU" dirty="0" smtClean="0"/>
              <a:t>Генерируйте новые инфо-поводы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6510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1340769"/>
            <a:ext cx="5184576" cy="2259682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Спасибо за внимание!</a:t>
            </a:r>
            <a:br>
              <a:rPr lang="ru-RU" b="1" dirty="0" smtClean="0"/>
            </a:br>
            <a:r>
              <a:rPr lang="ru-RU" b="1" dirty="0" smtClean="0"/>
              <a:t>Вопросы?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1371600" y="4365104"/>
            <a:ext cx="7304856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Гаврилов Александр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кандидат технических наук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директор ООО «Омнивеб»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6" y="1340768"/>
            <a:ext cx="269515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Федеральный </a:t>
            </a:r>
            <a:r>
              <a:rPr lang="ru-RU" b="1" dirty="0" smtClean="0"/>
              <a:t>семинар</a:t>
            </a:r>
            <a:br>
              <a:rPr lang="ru-RU" b="1" dirty="0" smtClean="0"/>
            </a:br>
            <a:r>
              <a:rPr lang="ru-RU" b="1" dirty="0" smtClean="0"/>
              <a:t>1С-Битрикс</a:t>
            </a:r>
            <a:r>
              <a:rPr lang="ru-RU" b="1" dirty="0"/>
              <a:t>: Веб для бизнеса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Компания «Омнивеб»</a:t>
            </a:r>
          </a:p>
          <a:p>
            <a:r>
              <a:rPr lang="ru-RU" sz="2000" dirty="0" smtClean="0"/>
              <a:t>г. Сергиев Посад, Московское ш., д. 42, оф. 705</a:t>
            </a:r>
          </a:p>
          <a:p>
            <a:r>
              <a:rPr lang="ru-RU" sz="2000" dirty="0" smtClean="0"/>
              <a:t>тел. 8 (926) 664-48-49</a:t>
            </a:r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5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Как заставить сайт работать?</a:t>
            </a:r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1259632" y="4365104"/>
            <a:ext cx="7416824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«Гораздо важнее сделать нечто правильное,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чем сделать нечто правильно!»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П. Ф.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Друккер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431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Сделайте свой сайт интересным</a:t>
            </a:r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Предоставьте наиболее полную информацию о товарах и услугах</a:t>
            </a:r>
          </a:p>
          <a:p>
            <a:r>
              <a:rPr lang="ru-RU" dirty="0" smtClean="0"/>
              <a:t>Найдите необычное в обычном</a:t>
            </a:r>
          </a:p>
          <a:p>
            <a:r>
              <a:rPr lang="ru-RU" dirty="0" smtClean="0"/>
              <a:t>Расскажите больше,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чем другие</a:t>
            </a:r>
          </a:p>
          <a:p>
            <a:r>
              <a:rPr lang="ru-RU" dirty="0" smtClean="0"/>
              <a:t>Разместите больше</a:t>
            </a:r>
            <a:br>
              <a:rPr lang="ru-RU" dirty="0" smtClean="0"/>
            </a:br>
            <a:r>
              <a:rPr lang="ru-RU" dirty="0" smtClean="0"/>
              <a:t>фотографий</a:t>
            </a:r>
          </a:p>
          <a:p>
            <a:r>
              <a:rPr lang="ru-RU" dirty="0" smtClean="0"/>
              <a:t>Возбудите интерес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006" y="3575110"/>
            <a:ext cx="3657600" cy="302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34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933056"/>
            <a:ext cx="2704914" cy="2641800"/>
          </a:xfrm>
          <a:prstGeom prst="rect">
            <a:avLst/>
          </a:prstGeom>
        </p:spPr>
      </p:pic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Сила сайта в убеждении</a:t>
            </a:r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Убедите посетителя пойти дальше по сайту</a:t>
            </a:r>
          </a:p>
          <a:p>
            <a:r>
              <a:rPr lang="ru-RU" dirty="0" smtClean="0"/>
              <a:t>Убедите посмотреть информацию</a:t>
            </a:r>
          </a:p>
          <a:p>
            <a:r>
              <a:rPr lang="ru-RU" dirty="0" smtClean="0"/>
              <a:t>Убедите позвонить вам</a:t>
            </a:r>
          </a:p>
          <a:p>
            <a:r>
              <a:rPr lang="ru-RU" dirty="0" smtClean="0"/>
              <a:t>Убедите прочитать блог/новость</a:t>
            </a:r>
          </a:p>
          <a:p>
            <a:r>
              <a:rPr lang="ru-RU" dirty="0" smtClean="0"/>
              <a:t>Убедите добавить товар в корзину</a:t>
            </a:r>
          </a:p>
          <a:p>
            <a:r>
              <a:rPr lang="ru-RU" dirty="0" smtClean="0"/>
              <a:t>Убедите оформить заказ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Убеждайте постепенно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1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666626"/>
            <a:ext cx="3369568" cy="2779894"/>
          </a:xfrm>
          <a:prstGeom prst="rect">
            <a:avLst/>
          </a:prstGeom>
        </p:spPr>
      </p:pic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Проложите «дорожку» к цели</a:t>
            </a:r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Придерживайтесь общепринятых правил</a:t>
            </a:r>
          </a:p>
          <a:p>
            <a:r>
              <a:rPr lang="ru-RU" dirty="0" smtClean="0"/>
              <a:t>Создавайте «метки» следующего шага</a:t>
            </a:r>
          </a:p>
          <a:p>
            <a:r>
              <a:rPr lang="ru-RU" dirty="0" smtClean="0"/>
              <a:t>Исключите возможность сбиться с пути</a:t>
            </a:r>
          </a:p>
          <a:p>
            <a:r>
              <a:rPr lang="ru-RU" dirty="0" smtClean="0"/>
              <a:t>Обеспечьте типовую</a:t>
            </a:r>
            <a:br>
              <a:rPr lang="ru-RU" dirty="0" smtClean="0"/>
            </a:br>
            <a:r>
              <a:rPr lang="ru-RU" dirty="0" smtClean="0"/>
              <a:t>навигацию</a:t>
            </a:r>
          </a:p>
          <a:p>
            <a:r>
              <a:rPr lang="ru-RU" dirty="0" smtClean="0"/>
              <a:t>Сделайте сайт простым</a:t>
            </a:r>
            <a:br>
              <a:rPr lang="ru-RU" dirty="0" smtClean="0"/>
            </a:br>
            <a:r>
              <a:rPr lang="ru-RU" dirty="0" smtClean="0"/>
              <a:t>и понятным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29852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Объект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3686324"/>
            <a:ext cx="3432975" cy="2832204"/>
          </a:xfrm>
          <a:prstGeom prst="rect">
            <a:avLst/>
          </a:prstGeom>
        </p:spPr>
      </p:pic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источники посетителей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Поисковые системы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52% Яндекс </a:t>
            </a:r>
          </a:p>
          <a:p>
            <a:r>
              <a:rPr lang="en-US" dirty="0" smtClean="0"/>
              <a:t>35% Google</a:t>
            </a:r>
          </a:p>
          <a:p>
            <a:r>
              <a:rPr lang="ru-RU" dirty="0" smtClean="0"/>
              <a:t>9%  </a:t>
            </a:r>
            <a:r>
              <a:rPr lang="en-US" dirty="0" smtClean="0"/>
              <a:t>Mail.ru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Социальные сети</a:t>
            </a:r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48% </a:t>
            </a:r>
            <a:r>
              <a:rPr lang="ru-RU" dirty="0" err="1" smtClean="0"/>
              <a:t>Вконтакте</a:t>
            </a:r>
            <a:endParaRPr lang="ru-RU" dirty="0" smtClean="0"/>
          </a:p>
          <a:p>
            <a:r>
              <a:rPr lang="ru-RU" dirty="0" smtClean="0"/>
              <a:t>34% Одноклассники</a:t>
            </a:r>
          </a:p>
          <a:p>
            <a:r>
              <a:rPr lang="ru-RU" dirty="0" smtClean="0"/>
              <a:t>5% </a:t>
            </a:r>
            <a:r>
              <a:rPr lang="en-US" dirty="0" smtClean="0"/>
              <a:t>Facebook</a:t>
            </a:r>
          </a:p>
          <a:p>
            <a:r>
              <a:rPr lang="en-US" dirty="0" smtClean="0"/>
              <a:t>3% Twitter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697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привлечь посетителей</a:t>
            </a:r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Поисковое продвижение </a:t>
            </a:r>
          </a:p>
          <a:p>
            <a:r>
              <a:rPr lang="ru-RU" dirty="0" smtClean="0"/>
              <a:t>Контекстная реклама</a:t>
            </a:r>
          </a:p>
          <a:p>
            <a:r>
              <a:rPr lang="ru-RU" dirty="0" smtClean="0"/>
              <a:t>Баннерная реклама</a:t>
            </a:r>
          </a:p>
          <a:p>
            <a:r>
              <a:rPr lang="ru-RU" dirty="0" smtClean="0"/>
              <a:t>Другие виды рекламы</a:t>
            </a:r>
          </a:p>
          <a:p>
            <a:r>
              <a:rPr lang="ru-RU" dirty="0" smtClean="0"/>
              <a:t>Социальные сети</a:t>
            </a:r>
          </a:p>
          <a:p>
            <a:r>
              <a:rPr lang="ru-RU" dirty="0" smtClean="0"/>
              <a:t>«Сарафанное радио»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789040"/>
            <a:ext cx="3657600" cy="270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78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696225"/>
            <a:ext cx="3657600" cy="2877312"/>
          </a:xfrm>
          <a:prstGeom prst="rect">
            <a:avLst/>
          </a:prstGeom>
        </p:spPr>
      </p:pic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64468"/>
            <a:ext cx="8914184" cy="753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Быстрый старт для интернет-магазина</a:t>
            </a:r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Контекстная реклама </a:t>
            </a:r>
            <a:r>
              <a:rPr lang="ru-RU" dirty="0" err="1" smtClean="0"/>
              <a:t>Яндекс.Директ</a:t>
            </a:r>
            <a:endParaRPr lang="ru-RU" dirty="0" smtClean="0"/>
          </a:p>
          <a:p>
            <a:pPr lvl="1"/>
            <a:r>
              <a:rPr lang="ru-RU" dirty="0" smtClean="0"/>
              <a:t>Выбирайте точные запросы</a:t>
            </a:r>
          </a:p>
          <a:p>
            <a:pPr lvl="1"/>
            <a:r>
              <a:rPr lang="ru-RU" dirty="0" smtClean="0"/>
              <a:t>Избегайте «не покупателей»</a:t>
            </a:r>
          </a:p>
          <a:p>
            <a:r>
              <a:rPr lang="ru-RU" dirty="0" err="1" smtClean="0"/>
              <a:t>Яндекс.Маркет</a:t>
            </a:r>
            <a:endParaRPr lang="ru-RU" dirty="0" smtClean="0"/>
          </a:p>
          <a:p>
            <a:pPr lvl="1"/>
            <a:r>
              <a:rPr lang="ru-RU" dirty="0" smtClean="0"/>
              <a:t>Выставляйте преимущественно</a:t>
            </a:r>
            <a:br>
              <a:rPr lang="ru-RU" dirty="0" smtClean="0"/>
            </a:br>
            <a:r>
              <a:rPr lang="ru-RU" dirty="0" smtClean="0"/>
              <a:t>конкурентные товары</a:t>
            </a:r>
          </a:p>
          <a:p>
            <a:pPr lvl="1"/>
            <a:r>
              <a:rPr lang="ru-RU" dirty="0" smtClean="0"/>
              <a:t>Снизьте цену на самые </a:t>
            </a:r>
            <a:br>
              <a:rPr lang="ru-RU" dirty="0" smtClean="0"/>
            </a:br>
            <a:r>
              <a:rPr lang="ru-RU" dirty="0" smtClean="0"/>
              <a:t>ходовые </a:t>
            </a:r>
            <a:r>
              <a:rPr lang="ru-RU" dirty="0" smtClean="0"/>
              <a:t>товары</a:t>
            </a:r>
          </a:p>
        </p:txBody>
      </p:sp>
    </p:spTree>
    <p:extLst>
      <p:ext uri="{BB962C8B-B14F-4D97-AF65-F5344CB8AC3E}">
        <p14:creationId xmlns:p14="http://schemas.microsoft.com/office/powerpoint/2010/main" val="3898016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8184" y="3439895"/>
            <a:ext cx="2798832" cy="3168489"/>
          </a:xfrm>
          <a:prstGeom prst="rect">
            <a:avLst/>
          </a:prstGeom>
        </p:spPr>
      </p:pic>
      <p:pic>
        <p:nvPicPr>
          <p:cNvPr id="1027" name="Picture 3" descr="C:\Users\AKA\Documents\Битрикс Семинар\_Мои презентации\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4468"/>
            <a:ext cx="8229600" cy="753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Стратегия продвижения</a:t>
            </a:r>
            <a:endParaRPr lang="ru-RU" dirty="0"/>
          </a:p>
        </p:txBody>
      </p:sp>
      <p:pic>
        <p:nvPicPr>
          <p:cNvPr id="1026" name="Picture 2" descr="C:\Users\AKA\Documents\Битрикс Семинар\_Мои презентации\www.omniw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446"/>
            <a:ext cx="22669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08385"/>
            <a:ext cx="9144000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Федеральный семинар 1С-Битрикс: Веб для бизнеса					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декабря 2012 г.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9" name="Picture 5" descr="C:\Users\AKA\Documents\Битрикс Семинар\_Мои презентации\1c-bitri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6350"/>
            <a:ext cx="1200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Избавьтесь от ошибок и пустых страниц</a:t>
            </a:r>
          </a:p>
          <a:p>
            <a:r>
              <a:rPr lang="ru-RU" dirty="0" smtClean="0"/>
              <a:t>Подберите правильные ключевые слова</a:t>
            </a:r>
          </a:p>
          <a:p>
            <a:r>
              <a:rPr lang="ru-RU" dirty="0" smtClean="0"/>
              <a:t>Улучшайте качество и ценность контента</a:t>
            </a:r>
          </a:p>
          <a:p>
            <a:r>
              <a:rPr lang="ru-RU" dirty="0" smtClean="0"/>
              <a:t>Дизайн, удобство, простота</a:t>
            </a:r>
          </a:p>
          <a:p>
            <a:r>
              <a:rPr lang="ru-RU" dirty="0" smtClean="0"/>
              <a:t>Социальная активность</a:t>
            </a:r>
          </a:p>
          <a:p>
            <a:r>
              <a:rPr lang="ru-RU" dirty="0" smtClean="0"/>
              <a:t>Набор ссылочной массы</a:t>
            </a:r>
            <a:br>
              <a:rPr lang="ru-RU" dirty="0" smtClean="0"/>
            </a:br>
            <a:r>
              <a:rPr lang="ru-RU" dirty="0" smtClean="0"/>
              <a:t>(избегайте плохих ссылок)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9949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324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Федеральный семинар 1С-Битрикс: Веб для бизнеса </vt:lpstr>
      <vt:lpstr>Как заставить сайт работать?</vt:lpstr>
      <vt:lpstr>Сделайте свой сайт интересным</vt:lpstr>
      <vt:lpstr>Сила сайта в убеждении</vt:lpstr>
      <vt:lpstr>Проложите «дорожку» к цели</vt:lpstr>
      <vt:lpstr>Основные источники посетителей</vt:lpstr>
      <vt:lpstr>Как привлечь посетителей</vt:lpstr>
      <vt:lpstr>Быстрый старт для интернет-магазина</vt:lpstr>
      <vt:lpstr>Стратегия продвижения</vt:lpstr>
      <vt:lpstr>Присутствие в социальных сетях</vt:lpstr>
      <vt:lpstr>Спасибо за внимание! Вопросы? </vt:lpstr>
      <vt:lpstr> Федеральный семинар 1С-Битрикс: Веб для бизнеса </vt:lpstr>
    </vt:vector>
  </TitlesOfParts>
  <Company>Омнивеб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семинар 1С-Битрикс: Веб для бизнеса</dc:title>
  <dc:creator>Гаврилов Александр</dc:creator>
  <cp:lastModifiedBy>Юля</cp:lastModifiedBy>
  <cp:revision>13</cp:revision>
  <dcterms:created xsi:type="dcterms:W3CDTF">2012-12-04T17:43:49Z</dcterms:created>
  <dcterms:modified xsi:type="dcterms:W3CDTF">2012-12-05T08:50:25Z</dcterms:modified>
</cp:coreProperties>
</file>